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ags/tag6.xml" ContentType="application/vnd.openxmlformats-officedocument.presentationml.tags+xml"/>
  <Override PartName="/ppt/tags/tag8.xml" ContentType="application/vnd.openxmlformats-officedocument.presentationml.tag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ags/tag4.xml" ContentType="application/vnd.openxmlformats-officedocument.presentationml.tags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tags/tag2.xml" ContentType="application/vnd.openxmlformats-officedocument.presentationml.tags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tags/tag7.xml" ContentType="application/vnd.openxmlformats-officedocument.presentationml.tags+xml"/>
  <Override PartName="/ppt/slideLayouts/slideLayout29.xml" ContentType="application/vnd.openxmlformats-officedocument.presentationml.slideLayout+xml"/>
  <Override PartName="/ppt/theme/theme4.xml" ContentType="application/vnd.openxmlformats-officedocument.theme+xml"/>
  <Default Extension="png" ContentType="image/png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ags/tag5.xml" ContentType="application/vnd.openxmlformats-officedocument.presentationml.tags+xml"/>
  <Override PartName="/ppt/slideLayouts/slideLayout27.xml" ContentType="application/vnd.openxmlformats-officedocument.presentationml.slideLayout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tags/tag3.xml" ContentType="application/vnd.openxmlformats-officedocument.presentationml.tags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tags/tag1.xml" ContentType="application/vnd.openxmlformats-officedocument.presentationml.tags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2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50" r:id="rId2"/>
    <p:sldMasterId id="2147483756" r:id="rId3"/>
  </p:sldMasterIdLst>
  <p:notesMasterIdLst>
    <p:notesMasterId r:id="rId19"/>
  </p:notesMasterIdLst>
  <p:sldIdLst>
    <p:sldId id="256" r:id="rId4"/>
    <p:sldId id="279" r:id="rId5"/>
    <p:sldId id="277" r:id="rId6"/>
    <p:sldId id="274" r:id="rId7"/>
    <p:sldId id="257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3" r:id="rId18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aximized">
    <p:restoredLeft sz="15900" autoAdjust="0"/>
    <p:restoredTop sz="87648" autoAdjust="0"/>
  </p:normalViewPr>
  <p:slideViewPr>
    <p:cSldViewPr>
      <p:cViewPr varScale="1">
        <p:scale>
          <a:sx n="102" d="100"/>
          <a:sy n="102" d="100"/>
        </p:scale>
        <p:origin x="-188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3" Type="http://schemas.openxmlformats.org/officeDocument/2006/relationships/slideMaster" Target="slideMasters/slideMaster3.xml"/><Relationship Id="rId21" Type="http://schemas.openxmlformats.org/officeDocument/2006/relationships/viewProps" Target="viewProp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tableStyles" Target="tableStyles.xml"/><Relationship Id="rId10" Type="http://schemas.openxmlformats.org/officeDocument/2006/relationships/slide" Target="slides/slide7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3993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US"/>
          </a:p>
        </p:txBody>
      </p:sp>
      <p:sp>
        <p:nvSpPr>
          <p:cNvPr id="3994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3994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3994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US"/>
          </a:p>
        </p:txBody>
      </p:sp>
      <p:sp>
        <p:nvSpPr>
          <p:cNvPr id="3994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CD9E861D-B87F-4FEB-8B99-AD76B4EA955E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9E861D-B87F-4FEB-8B99-AD76B4EA955E}" type="slidenum">
              <a:rPr lang="en-US" smtClean="0"/>
              <a:pPr/>
              <a:t>5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4.xml"/><Relationship Id="rId1" Type="http://schemas.openxmlformats.org/officeDocument/2006/relationships/tags" Target="../tags/tag3.xml"/><Relationship Id="rId4" Type="http://schemas.openxmlformats.org/officeDocument/2006/relationships/image" Target="../media/image2.jpe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2.xml"/><Relationship Id="rId2" Type="http://schemas.openxmlformats.org/officeDocument/2006/relationships/tags" Target="../tags/tag8.xml"/><Relationship Id="rId1" Type="http://schemas.openxmlformats.org/officeDocument/2006/relationships/tags" Target="../tags/tag7.xml"/><Relationship Id="rId4" Type="http://schemas.openxmlformats.org/officeDocument/2006/relationships/image" Target="../media/image2.jpeg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Pr>
        <a:blipFill dpi="0" rotWithShape="0">
          <a:blip r:embed="rId4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ctrTitle"/>
            <p:custDataLst>
              <p:tags r:id="rId1"/>
            </p:custDataLst>
          </p:nvPr>
        </p:nvSpPr>
        <p:spPr>
          <a:xfrm>
            <a:off x="2701925" y="2130425"/>
            <a:ext cx="4800600" cy="1470025"/>
          </a:xfrm>
        </p:spPr>
        <p:txBody>
          <a:bodyPr/>
          <a:lstStyle>
            <a:lvl1pPr>
              <a:buClr>
                <a:srgbClr val="FFFFFF"/>
              </a:buCl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subTitle" idx="1"/>
            <p:custDataLst>
              <p:tags r:id="rId2"/>
            </p:custDataLst>
          </p:nvPr>
        </p:nvSpPr>
        <p:spPr>
          <a:xfrm>
            <a:off x="2701925" y="3886200"/>
            <a:ext cx="4114800" cy="1752600"/>
          </a:xfrm>
        </p:spPr>
        <p:txBody>
          <a:bodyPr/>
          <a:lstStyle>
            <a:lvl1pPr marL="0" indent="0">
              <a:buClr>
                <a:srgbClr val="FFFFFF"/>
              </a:buClr>
              <a:buFontTx/>
              <a:buNone/>
              <a:defRPr/>
            </a:lvl1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23556" name="Rectangle 4"/>
          <p:cNvSpPr>
            <a:spLocks noGrp="1" noChangeArrowheads="1"/>
          </p:cNvSpPr>
          <p:nvPr>
            <p:ph type="dt" sz="half" idx="2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23557" name="Rectangle 5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23558" name="Rectangle 6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CF1F4427-FD46-41F8-A2B1-6A6F64137F4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E522F6A-6292-4C79-BE9E-C46512924E0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117D04D-A2BD-4F32-8DD2-897CBDFD760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693988" y="1600200"/>
            <a:ext cx="30861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932488" y="1600200"/>
            <a:ext cx="3087687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2F6B11B-9263-4616-8946-94F13BAF266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944140C-8E12-4317-AAE0-58051ACC7A4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623FCBD-CDCB-44E9-A1C7-C01AA6843B6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12BF933-4729-41D0-B559-C0C4C0A270D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7E24A8B-4511-4C29-9AA5-DFC90E18A23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641A81B-DCC7-4CEF-8811-AF5A04BD259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43C2309-440D-4238-80C8-9EE73257D48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439025" y="274638"/>
            <a:ext cx="158115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2693988" y="274638"/>
            <a:ext cx="4592637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A0767DD-D09B-4F4F-810B-8A7E8729568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0">
          <a:blip r:embed="rId4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ChangeArrowheads="1"/>
          </p:cNvSpPr>
          <p:nvPr/>
        </p:nvSpPr>
        <p:spPr bwMode="auto">
          <a:xfrm>
            <a:off x="136525" y="136525"/>
            <a:ext cx="8866188" cy="6581775"/>
          </a:xfrm>
          <a:prstGeom prst="rect">
            <a:avLst/>
          </a:prstGeom>
          <a:solidFill>
            <a:schemeClr val="bg1">
              <a:alpha val="50000"/>
            </a:schemeClr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ctrTitle"/>
            <p:custDataLst>
              <p:tags r:id="rId1"/>
            </p:custDataLst>
          </p:nvPr>
        </p:nvSpPr>
        <p:spPr>
          <a:xfrm>
            <a:off x="455613" y="2130425"/>
            <a:ext cx="7313612" cy="1470025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0724" name="Rectangle 4"/>
          <p:cNvSpPr>
            <a:spLocks noGrp="1" noChangeArrowheads="1"/>
          </p:cNvSpPr>
          <p:nvPr>
            <p:ph type="subTitle" idx="1"/>
            <p:custDataLst>
              <p:tags r:id="rId2"/>
            </p:custDataLst>
          </p:nvPr>
        </p:nvSpPr>
        <p:spPr>
          <a:xfrm>
            <a:off x="455613" y="3886200"/>
            <a:ext cx="7313612" cy="1752600"/>
          </a:xfrm>
        </p:spPr>
        <p:txBody>
          <a:bodyPr/>
          <a:lstStyle>
            <a:lvl1pPr marL="0" indent="0">
              <a:buClr>
                <a:srgbClr val="FFFFFF"/>
              </a:buClr>
              <a:buFontTx/>
              <a:buNone/>
              <a:defRPr/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30725" name="Rectangle 5"/>
          <p:cNvSpPr>
            <a:spLocks noGrp="1" noChangeArrowheads="1"/>
          </p:cNvSpPr>
          <p:nvPr>
            <p:ph type="dt" sz="half" idx="2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0726" name="Rectangle 6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0727" name="Rectangle 7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F5ACF8E9-6D3C-489F-88EE-373D475855C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97672A3-C126-4281-95C0-4FD661F7961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3EE9BF5-AB65-4B05-AB25-D72B14B4274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5613" y="1600200"/>
            <a:ext cx="4037012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5025" y="1600200"/>
            <a:ext cx="4037013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BA1939F-ECDF-4BAA-9477-819E7990410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E26C882-A339-43B7-BD6C-4CCC4902B16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B4C40FA-55CC-4A9B-ADA4-AA7DE6706E6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FF9D000-9B05-4D12-A20B-88F104DF002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1A9E7D4-8626-4AAC-BB57-DE7B9279736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3EF24E6-8317-4F3D-BF71-44B6397AFDA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EBC2CEA-0A0D-4B79-B9BF-7D268B72EB8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6225" y="274638"/>
            <a:ext cx="2055813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5613" y="274638"/>
            <a:ext cx="6018212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938D56F-D535-4326-889C-816239B6A36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endParaRPr lang="en-US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CF1F4427-FD46-41F8-A2B1-6A6F64137F4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22F6A-6292-4C79-BE9E-C46512924E0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7117D04D-A2BD-4F32-8DD2-897CBDFD7606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C2F6B11B-9263-4616-8946-94F13BAF26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2944140C-8E12-4317-AAE0-58051ACC7A4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23FCBD-CDCB-44E9-A1C7-C01AA6843B6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A12BF933-4729-41D0-B559-C0C4C0A270D8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C7E24A8B-4511-4C29-9AA5-DFC90E18A23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0641A81B-DCC7-4CEF-8811-AF5A04BD259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3C2309-440D-4238-80C8-9EE73257D48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0767DD-D09B-4F4F-810B-8A7E8729568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ags" Target="../tags/tag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ags" Target="../tags/tag2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ags" Target="../tags/tag5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tags" Target="../tags/tag6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5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  <p:custDataLst>
              <p:tags r:id="rId13"/>
            </p:custDataLst>
          </p:nvPr>
        </p:nvSpPr>
        <p:spPr bwMode="auto">
          <a:xfrm>
            <a:off x="2703513" y="274638"/>
            <a:ext cx="6316662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  <p:custDataLst>
              <p:tags r:id="rId14"/>
            </p:custDataLst>
          </p:nvPr>
        </p:nvSpPr>
        <p:spPr bwMode="auto">
          <a:xfrm>
            <a:off x="2693988" y="1600200"/>
            <a:ext cx="6326187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9685BE03-E155-442A-B7FD-1DEBC400E4B7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2" r:id="rId2"/>
    <p:sldLayoutId id="2147483653" r:id="rId3"/>
    <p:sldLayoutId id="2147483654" r:id="rId4"/>
    <p:sldLayoutId id="2147483655" r:id="rId5"/>
    <p:sldLayoutId id="2147483656" r:id="rId6"/>
    <p:sldLayoutId id="2147483657" r:id="rId7"/>
    <p:sldLayoutId id="2147483658" r:id="rId8"/>
    <p:sldLayoutId id="2147483659" r:id="rId9"/>
    <p:sldLayoutId id="2147483660" r:id="rId10"/>
    <p:sldLayoutId id="2147483661" r:id="rId11"/>
  </p:sldLayoutIdLst>
  <p:txStyles>
    <p:titleStyle>
      <a:lvl1pPr algn="l" rtl="0" eaLnBrk="1" fontAlgn="base" hangingPunct="1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5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ChangeArrowheads="1"/>
          </p:cNvSpPr>
          <p:nvPr/>
        </p:nvSpPr>
        <p:spPr bwMode="auto">
          <a:xfrm>
            <a:off x="136525" y="136525"/>
            <a:ext cx="8866188" cy="6581775"/>
          </a:xfrm>
          <a:prstGeom prst="rect">
            <a:avLst/>
          </a:prstGeom>
          <a:solidFill>
            <a:schemeClr val="bg1">
              <a:alpha val="50000"/>
            </a:schemeClr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title"/>
            <p:custDataLst>
              <p:tags r:id="rId13"/>
            </p:custDataLst>
          </p:nvPr>
        </p:nvSpPr>
        <p:spPr bwMode="auto">
          <a:xfrm>
            <a:off x="455613" y="274638"/>
            <a:ext cx="8226425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29700" name="Rectangle 4"/>
          <p:cNvSpPr>
            <a:spLocks noGrp="1" noChangeArrowheads="1"/>
          </p:cNvSpPr>
          <p:nvPr>
            <p:ph type="body" idx="1"/>
            <p:custDataLst>
              <p:tags r:id="rId14"/>
            </p:custDataLst>
          </p:nvPr>
        </p:nvSpPr>
        <p:spPr bwMode="auto">
          <a:xfrm>
            <a:off x="455613" y="1600200"/>
            <a:ext cx="8226425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29701" name="Rectangle 5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29702" name="Rectangle 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29703" name="Rectangle 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93A7AAF9-AC81-4FA8-A112-4091D99F297A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fontAlgn="base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</a:defRPr>
      </a:lvl2pPr>
      <a:lvl3pPr algn="l" rtl="0" fontAlgn="base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</a:defRPr>
      </a:lvl3pPr>
      <a:lvl4pPr algn="l" rtl="0" fontAlgn="base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</a:defRPr>
      </a:lvl4pPr>
      <a:lvl5pPr algn="l" rtl="0" fontAlgn="base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buClr>
          <a:schemeClr val="tx1"/>
        </a:buClr>
        <a:defRPr sz="3200">
          <a:solidFill>
            <a:schemeClr val="tx1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9685BE03-E155-442A-B7FD-1DEBC400E4B7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4.xml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23528" y="332656"/>
            <a:ext cx="8352927" cy="3816425"/>
          </a:xfrm>
          <a:noFill/>
          <a:effectLst>
            <a:outerShdw blurRad="152400" dist="317500" dir="5400000" sx="90000" sy="-19000" rotWithShape="0">
              <a:prstClr val="black">
                <a:alpha val="15000"/>
              </a:prstClr>
            </a:outerShdw>
          </a:effectLst>
          <a:scene3d>
            <a:camera prst="orthographicFront"/>
            <a:lightRig rig="threePt" dir="t"/>
          </a:scene3d>
          <a:sp3d>
            <a:bevelT prst="relaxedInset"/>
          </a:sp3d>
        </p:spPr>
        <p:txBody>
          <a:bodyPr>
            <a:normAutofit/>
          </a:bodyPr>
          <a:lstStyle/>
          <a:p>
            <a:pPr algn="ctr"/>
            <a:endParaRPr lang="cs-CZ" sz="6600" dirty="0">
              <a:solidFill>
                <a:schemeClr val="accent1"/>
              </a:solidFill>
              <a:latin typeface="Rockwell Extra Bold" pitchFamily="18" charset="0"/>
            </a:endParaRPr>
          </a:p>
        </p:txBody>
      </p:sp>
      <p:sp>
        <p:nvSpPr>
          <p:cNvPr id="52227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0" y="4221088"/>
            <a:ext cx="9144000" cy="2636912"/>
          </a:xfrm>
        </p:spPr>
        <p:txBody>
          <a:bodyPr>
            <a:normAutofit fontScale="85000" lnSpcReduction="20000"/>
          </a:bodyPr>
          <a:lstStyle/>
          <a:p>
            <a:pPr algn="ctr"/>
            <a:r>
              <a:rPr lang="cs-CZ" sz="3200" b="1" dirty="0" smtClean="0">
                <a:latin typeface="+mj-lt"/>
              </a:rPr>
              <a:t>Obchodní akademie a Jazyková škola</a:t>
            </a:r>
            <a:br>
              <a:rPr lang="cs-CZ" sz="3200" b="1" dirty="0" smtClean="0">
                <a:latin typeface="+mj-lt"/>
              </a:rPr>
            </a:br>
            <a:r>
              <a:rPr lang="cs-CZ" sz="3200" b="1" dirty="0" smtClean="0">
                <a:latin typeface="+mj-lt"/>
              </a:rPr>
              <a:t>s právem státní jazykové zkoušky Jihlava</a:t>
            </a:r>
          </a:p>
          <a:p>
            <a:pPr algn="ctr"/>
            <a:endParaRPr lang="cs-CZ" dirty="0" smtClean="0">
              <a:latin typeface="+mj-lt"/>
            </a:endParaRPr>
          </a:p>
          <a:p>
            <a:pPr algn="ctr">
              <a:spcBef>
                <a:spcPts val="300"/>
              </a:spcBef>
            </a:pPr>
            <a:r>
              <a:rPr lang="cs-CZ" b="1" dirty="0" smtClean="0">
                <a:latin typeface="+mj-lt"/>
              </a:rPr>
              <a:t>Šablona 32</a:t>
            </a:r>
          </a:p>
          <a:p>
            <a:pPr algn="ctr">
              <a:spcBef>
                <a:spcPts val="300"/>
              </a:spcBef>
            </a:pPr>
            <a:r>
              <a:rPr lang="cs-CZ" b="1" dirty="0" smtClean="0">
                <a:latin typeface="+mj-lt"/>
              </a:rPr>
              <a:t>VY_32_INOVACE_346.ŠPJ.34</a:t>
            </a:r>
          </a:p>
          <a:p>
            <a:pPr algn="ctr">
              <a:spcBef>
                <a:spcPts val="300"/>
              </a:spcBef>
            </a:pPr>
            <a:r>
              <a:rPr lang="cs-CZ" sz="3800" b="1" dirty="0" smtClean="0">
                <a:solidFill>
                  <a:schemeClr val="tx1"/>
                </a:solidFill>
                <a:latin typeface="+mj-lt"/>
              </a:rPr>
              <a:t>¿ </a:t>
            </a:r>
            <a:r>
              <a:rPr lang="cs-CZ" sz="3800" b="1" dirty="0" err="1" smtClean="0">
                <a:solidFill>
                  <a:schemeClr val="tx1"/>
                </a:solidFill>
                <a:latin typeface="+mj-lt"/>
              </a:rPr>
              <a:t>Qué</a:t>
            </a:r>
            <a:r>
              <a:rPr lang="cs-CZ" sz="3800" b="1" dirty="0" smtClean="0">
                <a:solidFill>
                  <a:schemeClr val="tx1"/>
                </a:solidFill>
                <a:latin typeface="+mj-lt"/>
              </a:rPr>
              <a:t> </a:t>
            </a:r>
            <a:r>
              <a:rPr lang="cs-CZ" sz="3800" b="1" dirty="0" err="1" smtClean="0">
                <a:solidFill>
                  <a:schemeClr val="tx1"/>
                </a:solidFill>
                <a:latin typeface="+mj-lt"/>
              </a:rPr>
              <a:t>te</a:t>
            </a:r>
            <a:r>
              <a:rPr lang="cs-CZ" sz="3800" b="1" dirty="0" smtClean="0">
                <a:solidFill>
                  <a:schemeClr val="tx1"/>
                </a:solidFill>
                <a:latin typeface="+mj-lt"/>
              </a:rPr>
              <a:t> gusta </a:t>
            </a:r>
            <a:r>
              <a:rPr lang="cs-CZ" sz="3800" b="1" dirty="0" err="1" smtClean="0">
                <a:solidFill>
                  <a:schemeClr val="tx1"/>
                </a:solidFill>
                <a:latin typeface="+mj-lt"/>
              </a:rPr>
              <a:t>hacer</a:t>
            </a:r>
            <a:r>
              <a:rPr lang="cs-CZ" sz="3800" b="1" dirty="0" smtClean="0">
                <a:solidFill>
                  <a:schemeClr val="tx1"/>
                </a:solidFill>
                <a:latin typeface="+mj-lt"/>
              </a:rPr>
              <a:t>?</a:t>
            </a:r>
          </a:p>
          <a:p>
            <a:pPr algn="ctr">
              <a:spcBef>
                <a:spcPts val="300"/>
              </a:spcBef>
            </a:pPr>
            <a:r>
              <a:rPr lang="cs-CZ" sz="2800" b="1" dirty="0" smtClean="0">
                <a:solidFill>
                  <a:schemeClr val="tx1"/>
                </a:solidFill>
                <a:latin typeface="+mj-lt"/>
              </a:rPr>
              <a:t>(prezentace)</a:t>
            </a:r>
          </a:p>
          <a:p>
            <a:pPr algn="ctr">
              <a:spcBef>
                <a:spcPts val="300"/>
              </a:spcBef>
            </a:pPr>
            <a:endParaRPr lang="cs-CZ" sz="2400" dirty="0">
              <a:solidFill>
                <a:schemeClr val="tx1"/>
              </a:solidFill>
              <a:latin typeface="Cooper Black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9138" y="542925"/>
            <a:ext cx="7489825" cy="163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4463" y="2564904"/>
            <a:ext cx="1019175" cy="10801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313" y="644525"/>
            <a:ext cx="8136135" cy="5808811"/>
          </a:xfrm>
        </p:spPr>
        <p:txBody>
          <a:bodyPr rtlCol="0">
            <a:normAutofit fontScale="85000" lnSpcReduction="10000"/>
          </a:bodyPr>
          <a:lstStyle/>
          <a:p>
            <a:pPr algn="just">
              <a:defRPr/>
            </a:pPr>
            <a:r>
              <a:rPr lang="cs-CZ" sz="2800" b="1" u="sng" dirty="0" smtClean="0">
                <a:solidFill>
                  <a:schemeClr val="tx1"/>
                </a:solidFill>
              </a:rPr>
              <a:t>Číslo projektu:</a:t>
            </a:r>
            <a:r>
              <a:rPr lang="cs-CZ" sz="2800" dirty="0" smtClean="0">
                <a:solidFill>
                  <a:schemeClr val="tx1"/>
                </a:solidFill>
              </a:rPr>
              <a:t> CZ.1.07/1.5.00/34.0744</a:t>
            </a:r>
          </a:p>
          <a:p>
            <a:pPr algn="just">
              <a:defRPr/>
            </a:pPr>
            <a:r>
              <a:rPr lang="cs-CZ" sz="2800" b="1" u="sng" dirty="0" smtClean="0">
                <a:solidFill>
                  <a:schemeClr val="tx1"/>
                </a:solidFill>
              </a:rPr>
              <a:t>Šablona</a:t>
            </a:r>
            <a:r>
              <a:rPr lang="cs-CZ" sz="2800" dirty="0">
                <a:solidFill>
                  <a:schemeClr val="tx1"/>
                </a:solidFill>
              </a:rPr>
              <a:t>: </a:t>
            </a:r>
            <a:r>
              <a:rPr lang="cs-CZ" sz="2800" dirty="0" smtClean="0">
                <a:solidFill>
                  <a:schemeClr val="tx1"/>
                </a:solidFill>
              </a:rPr>
              <a:t>VY_32_INOVACE</a:t>
            </a:r>
          </a:p>
          <a:p>
            <a:pPr algn="just">
              <a:defRPr/>
            </a:pPr>
            <a:r>
              <a:rPr lang="cs-CZ" sz="2800" b="1" u="sng" dirty="0" smtClean="0">
                <a:solidFill>
                  <a:schemeClr val="tx1"/>
                </a:solidFill>
              </a:rPr>
              <a:t>Číslo </a:t>
            </a:r>
            <a:r>
              <a:rPr lang="cs-CZ" sz="2800" b="1" u="sng" dirty="0">
                <a:solidFill>
                  <a:schemeClr val="tx1"/>
                </a:solidFill>
              </a:rPr>
              <a:t>DUMU</a:t>
            </a:r>
            <a:r>
              <a:rPr lang="cs-CZ" sz="2800" dirty="0">
                <a:solidFill>
                  <a:schemeClr val="tx1"/>
                </a:solidFill>
              </a:rPr>
              <a:t>: </a:t>
            </a:r>
            <a:r>
              <a:rPr lang="cs-CZ" sz="2800" dirty="0" smtClean="0">
                <a:solidFill>
                  <a:schemeClr val="tx1"/>
                </a:solidFill>
              </a:rPr>
              <a:t>346.ŠPJ.34</a:t>
            </a:r>
            <a:endParaRPr lang="cs-CZ" sz="2800" dirty="0">
              <a:solidFill>
                <a:schemeClr val="tx1"/>
              </a:solidFill>
            </a:endParaRPr>
          </a:p>
          <a:p>
            <a:pPr algn="just">
              <a:defRPr/>
            </a:pPr>
            <a:r>
              <a:rPr lang="cs-CZ" sz="2800" b="1" u="sng" dirty="0">
                <a:solidFill>
                  <a:schemeClr val="tx1"/>
                </a:solidFill>
              </a:rPr>
              <a:t>Předmět</a:t>
            </a:r>
            <a:r>
              <a:rPr lang="cs-CZ" sz="2800" dirty="0">
                <a:solidFill>
                  <a:schemeClr val="tx1"/>
                </a:solidFill>
              </a:rPr>
              <a:t>: </a:t>
            </a:r>
            <a:r>
              <a:rPr lang="cs-CZ" sz="2800" dirty="0" smtClean="0">
                <a:solidFill>
                  <a:schemeClr val="tx1"/>
                </a:solidFill>
              </a:rPr>
              <a:t>Španělský jazyk</a:t>
            </a:r>
            <a:endParaRPr lang="cs-CZ" sz="2800" dirty="0">
              <a:solidFill>
                <a:schemeClr val="tx1"/>
              </a:solidFill>
            </a:endParaRPr>
          </a:p>
          <a:p>
            <a:pPr algn="just">
              <a:defRPr/>
            </a:pPr>
            <a:r>
              <a:rPr lang="cs-CZ" sz="2800" b="1" u="sng" dirty="0" smtClean="0">
                <a:solidFill>
                  <a:schemeClr val="tx1"/>
                </a:solidFill>
              </a:rPr>
              <a:t>Název materiálu</a:t>
            </a:r>
            <a:r>
              <a:rPr lang="cs-CZ" sz="2800" dirty="0" smtClean="0">
                <a:solidFill>
                  <a:schemeClr val="tx1"/>
                </a:solidFill>
              </a:rPr>
              <a:t>: </a:t>
            </a:r>
            <a:r>
              <a:rPr lang="cs-CZ" sz="2400" dirty="0" smtClean="0">
                <a:latin typeface="+mj-lt"/>
              </a:rPr>
              <a:t>¿ </a:t>
            </a:r>
            <a:r>
              <a:rPr lang="cs-CZ" sz="2400" dirty="0" err="1" smtClean="0">
                <a:latin typeface="+mj-lt"/>
              </a:rPr>
              <a:t>Qué</a:t>
            </a:r>
            <a:r>
              <a:rPr lang="cs-CZ" sz="2400" dirty="0" smtClean="0">
                <a:latin typeface="+mj-lt"/>
              </a:rPr>
              <a:t> </a:t>
            </a:r>
            <a:r>
              <a:rPr lang="cs-CZ" sz="2400" dirty="0" err="1" smtClean="0">
                <a:latin typeface="+mj-lt"/>
              </a:rPr>
              <a:t>te</a:t>
            </a:r>
            <a:r>
              <a:rPr lang="cs-CZ" sz="2400" dirty="0" smtClean="0">
                <a:latin typeface="+mj-lt"/>
              </a:rPr>
              <a:t> gusta </a:t>
            </a:r>
            <a:r>
              <a:rPr lang="cs-CZ" sz="2400" dirty="0" err="1" smtClean="0">
                <a:latin typeface="+mj-lt"/>
              </a:rPr>
              <a:t>hacer</a:t>
            </a:r>
            <a:r>
              <a:rPr lang="cs-CZ" sz="2400" dirty="0" smtClean="0">
                <a:latin typeface="+mj-lt"/>
              </a:rPr>
              <a:t>? - prezentace</a:t>
            </a:r>
            <a:endParaRPr lang="cs-CZ" sz="2400" dirty="0" smtClean="0">
              <a:latin typeface="+mj-lt"/>
            </a:endParaRPr>
          </a:p>
          <a:p>
            <a:pPr algn="just">
              <a:defRPr/>
            </a:pPr>
            <a:r>
              <a:rPr lang="cs-CZ" sz="2800" b="1" u="sng" dirty="0" smtClean="0">
                <a:solidFill>
                  <a:schemeClr val="tx1"/>
                </a:solidFill>
              </a:rPr>
              <a:t>Autor</a:t>
            </a:r>
            <a:r>
              <a:rPr lang="cs-CZ" sz="2800" dirty="0" smtClean="0">
                <a:solidFill>
                  <a:schemeClr val="tx1"/>
                </a:solidFill>
              </a:rPr>
              <a:t>: </a:t>
            </a:r>
            <a:r>
              <a:rPr lang="cs-CZ" sz="2800" dirty="0" err="1" smtClean="0">
                <a:solidFill>
                  <a:schemeClr val="tx1"/>
                </a:solidFill>
              </a:rPr>
              <a:t>Mgr.Simona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Zatočilová</a:t>
            </a:r>
            <a:endParaRPr lang="cs-CZ" sz="2800" dirty="0" smtClean="0">
              <a:solidFill>
                <a:schemeClr val="tx1"/>
              </a:solidFill>
            </a:endParaRPr>
          </a:p>
          <a:p>
            <a:pPr algn="just">
              <a:defRPr/>
            </a:pPr>
            <a:r>
              <a:rPr lang="cs-CZ" sz="2800" b="1" u="sng" dirty="0" smtClean="0">
                <a:solidFill>
                  <a:schemeClr val="tx1"/>
                </a:solidFill>
              </a:rPr>
              <a:t>Formát</a:t>
            </a:r>
            <a:r>
              <a:rPr lang="cs-CZ" sz="2800" dirty="0" smtClean="0">
                <a:solidFill>
                  <a:schemeClr val="tx1"/>
                </a:solidFill>
              </a:rPr>
              <a:t>: Prezentace Microsoft </a:t>
            </a:r>
            <a:r>
              <a:rPr lang="cs-CZ" sz="2800" dirty="0" err="1" smtClean="0">
                <a:solidFill>
                  <a:schemeClr val="tx1"/>
                </a:solidFill>
              </a:rPr>
              <a:t>Powerpoint</a:t>
            </a:r>
            <a:r>
              <a:rPr lang="cs-CZ" sz="2800" dirty="0" smtClean="0">
                <a:solidFill>
                  <a:schemeClr val="tx1"/>
                </a:solidFill>
              </a:rPr>
              <a:t> </a:t>
            </a:r>
          </a:p>
          <a:p>
            <a:pPr algn="just">
              <a:defRPr/>
            </a:pPr>
            <a:r>
              <a:rPr lang="cs-CZ" sz="2800" b="1" u="sng" dirty="0" smtClean="0">
                <a:solidFill>
                  <a:schemeClr val="tx1"/>
                </a:solidFill>
              </a:rPr>
              <a:t>Velikost</a:t>
            </a:r>
            <a:r>
              <a:rPr lang="cs-CZ" sz="2800" dirty="0" smtClean="0">
                <a:solidFill>
                  <a:schemeClr val="tx1"/>
                </a:solidFill>
              </a:rPr>
              <a:t>: 1399 kB</a:t>
            </a:r>
          </a:p>
          <a:p>
            <a:pPr algn="just">
              <a:defRPr/>
            </a:pPr>
            <a:r>
              <a:rPr lang="cs-CZ" sz="2800" b="1" u="sng" dirty="0" smtClean="0">
                <a:solidFill>
                  <a:schemeClr val="tx1"/>
                </a:solidFill>
              </a:rPr>
              <a:t>Stupeň a typ vzdělávání</a:t>
            </a:r>
            <a:r>
              <a:rPr lang="cs-CZ" sz="2800" dirty="0" smtClean="0">
                <a:solidFill>
                  <a:schemeClr val="tx1"/>
                </a:solidFill>
              </a:rPr>
              <a:t>: </a:t>
            </a:r>
            <a:r>
              <a:rPr lang="cs-CZ" sz="2600" dirty="0" smtClean="0">
                <a:solidFill>
                  <a:schemeClr val="tx1"/>
                </a:solidFill>
              </a:rPr>
              <a:t>SŠ – odborné vzdělávání</a:t>
            </a:r>
          </a:p>
          <a:p>
            <a:pPr algn="just">
              <a:defRPr/>
            </a:pPr>
            <a:r>
              <a:rPr lang="cs-CZ" sz="2800" b="1" u="sng" dirty="0" smtClean="0">
                <a:solidFill>
                  <a:schemeClr val="tx1"/>
                </a:solidFill>
              </a:rPr>
              <a:t>Licence k obrazovému materiálu</a:t>
            </a:r>
            <a:r>
              <a:rPr lang="cs-CZ" sz="2800" dirty="0" smtClean="0">
                <a:solidFill>
                  <a:schemeClr val="tx1"/>
                </a:solidFill>
              </a:rPr>
              <a:t>: </a:t>
            </a:r>
            <a:r>
              <a:rPr lang="cs-CZ" sz="2200" dirty="0" smtClean="0">
                <a:solidFill>
                  <a:schemeClr val="tx1"/>
                </a:solidFill>
              </a:rPr>
              <a:t>CC BY, </a:t>
            </a:r>
            <a:r>
              <a:rPr lang="cs-CZ" sz="2200" dirty="0">
                <a:solidFill>
                  <a:schemeClr val="tx1"/>
                </a:solidFill>
              </a:rPr>
              <a:t>CC BY-SA </a:t>
            </a:r>
            <a:endParaRPr lang="cs-CZ" sz="2200" dirty="0" smtClean="0">
              <a:solidFill>
                <a:schemeClr val="tx1"/>
              </a:solidFill>
            </a:endParaRPr>
          </a:p>
          <a:p>
            <a:pPr algn="just">
              <a:defRPr/>
            </a:pPr>
            <a:r>
              <a:rPr lang="cs-CZ" sz="2800" b="1" u="sng" dirty="0" smtClean="0">
                <a:solidFill>
                  <a:schemeClr val="tx1"/>
                </a:solidFill>
              </a:rPr>
              <a:t>Datum vytvoření</a:t>
            </a:r>
            <a:r>
              <a:rPr lang="cs-CZ" sz="2800" dirty="0" smtClean="0">
                <a:solidFill>
                  <a:schemeClr val="tx1"/>
                </a:solidFill>
              </a:rPr>
              <a:t>: 5.2. 2013</a:t>
            </a:r>
          </a:p>
          <a:p>
            <a:pPr algn="just">
              <a:defRPr/>
            </a:pPr>
            <a:r>
              <a:rPr lang="cs-CZ" sz="2800" b="1" u="sng" dirty="0" smtClean="0">
                <a:solidFill>
                  <a:schemeClr val="tx1"/>
                </a:solidFill>
              </a:rPr>
              <a:t>Klíčová slova</a:t>
            </a:r>
            <a:r>
              <a:rPr lang="cs-CZ" sz="2800" dirty="0" smtClean="0">
                <a:solidFill>
                  <a:schemeClr val="tx1"/>
                </a:solidFill>
              </a:rPr>
              <a:t>: </a:t>
            </a:r>
            <a:r>
              <a:rPr lang="cs-CZ" sz="2800" dirty="0" err="1" smtClean="0">
                <a:solidFill>
                  <a:schemeClr val="tx1"/>
                </a:solidFill>
              </a:rPr>
              <a:t>afición</a:t>
            </a:r>
            <a:r>
              <a:rPr lang="cs-CZ" sz="2800" dirty="0" smtClean="0">
                <a:solidFill>
                  <a:schemeClr val="tx1"/>
                </a:solidFill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</a:rPr>
              <a:t>gustar</a:t>
            </a:r>
            <a:endParaRPr lang="cs-CZ" sz="2800" dirty="0" smtClean="0">
              <a:solidFill>
                <a:schemeClr val="tx1"/>
              </a:solidFill>
            </a:endParaRPr>
          </a:p>
          <a:p>
            <a:pPr algn="just">
              <a:defRPr/>
            </a:pPr>
            <a:r>
              <a:rPr lang="cs-CZ" sz="2800" b="1" u="sng" dirty="0" smtClean="0">
                <a:solidFill>
                  <a:schemeClr val="tx1"/>
                </a:solidFill>
              </a:rPr>
              <a:t>Anotace</a:t>
            </a:r>
            <a:r>
              <a:rPr lang="cs-CZ" sz="2800" dirty="0" smtClean="0">
                <a:solidFill>
                  <a:schemeClr val="tx1"/>
                </a:solidFill>
              </a:rPr>
              <a:t>: </a:t>
            </a:r>
            <a:r>
              <a:rPr lang="cs-CZ" sz="2800" dirty="0" smtClean="0"/>
              <a:t>Materiál slouží k rozšiřování slovní zásoby z oblasti zájmů.</a:t>
            </a:r>
          </a:p>
          <a:p>
            <a:pPr algn="just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800" dirty="0">
              <a:solidFill>
                <a:schemeClr val="tx1"/>
              </a:solidFill>
            </a:endParaRPr>
          </a:p>
          <a:p>
            <a:pPr algn="just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23528" y="836712"/>
            <a:ext cx="8352927" cy="3960439"/>
          </a:xfrm>
          <a:noFill/>
          <a:effectLst>
            <a:outerShdw blurRad="152400" dist="317500" dir="5400000" sx="90000" sy="-19000" rotWithShape="0">
              <a:prstClr val="black">
                <a:alpha val="15000"/>
              </a:prstClr>
            </a:outerShdw>
          </a:effectLst>
          <a:scene3d>
            <a:camera prst="orthographicFront"/>
            <a:lightRig rig="threePt" dir="t"/>
          </a:scene3d>
          <a:sp3d>
            <a:bevelT prst="relaxedInset"/>
          </a:sp3d>
        </p:spPr>
        <p:txBody>
          <a:bodyPr>
            <a:normAutofit/>
          </a:bodyPr>
          <a:lstStyle/>
          <a:p>
            <a:pPr algn="ctr"/>
            <a:r>
              <a:rPr lang="cs-CZ" sz="6600" dirty="0" smtClean="0">
                <a:solidFill>
                  <a:schemeClr val="accent1"/>
                </a:solidFill>
                <a:latin typeface="Rockwell Extra Bold" pitchFamily="18" charset="0"/>
              </a:rPr>
              <a:t>¿</a:t>
            </a:r>
            <a:r>
              <a:rPr lang="cs-CZ" sz="6600" dirty="0" smtClean="0">
                <a:solidFill>
                  <a:schemeClr val="tx2"/>
                </a:solidFill>
                <a:latin typeface="Rockwell Extra Bold" pitchFamily="18" charset="0"/>
              </a:rPr>
              <a:t> </a:t>
            </a:r>
            <a:r>
              <a:rPr lang="cs-CZ" sz="6600" dirty="0" err="1" smtClean="0">
                <a:solidFill>
                  <a:schemeClr val="accent1"/>
                </a:solidFill>
              </a:rPr>
              <a:t>Qué</a:t>
            </a:r>
            <a:r>
              <a:rPr lang="cs-CZ" sz="6600" dirty="0" smtClean="0">
                <a:solidFill>
                  <a:schemeClr val="accent1"/>
                </a:solidFill>
              </a:rPr>
              <a:t> </a:t>
            </a:r>
            <a:r>
              <a:rPr lang="cs-CZ" sz="6600" dirty="0" err="1" smtClean="0">
                <a:solidFill>
                  <a:schemeClr val="accent1"/>
                </a:solidFill>
              </a:rPr>
              <a:t>te</a:t>
            </a:r>
            <a:r>
              <a:rPr lang="cs-CZ" sz="6600" dirty="0" smtClean="0">
                <a:solidFill>
                  <a:schemeClr val="accent1"/>
                </a:solidFill>
              </a:rPr>
              <a:t> gusta </a:t>
            </a:r>
            <a:r>
              <a:rPr lang="cs-CZ" sz="6600" dirty="0" err="1" smtClean="0">
                <a:solidFill>
                  <a:schemeClr val="accent1"/>
                </a:solidFill>
              </a:rPr>
              <a:t>hacer</a:t>
            </a:r>
            <a:r>
              <a:rPr lang="cs-CZ" sz="6600" dirty="0" smtClean="0">
                <a:solidFill>
                  <a:schemeClr val="accent1"/>
                </a:solidFill>
              </a:rPr>
              <a:t>?</a:t>
            </a:r>
            <a:r>
              <a:rPr lang="cs-CZ" sz="6600" dirty="0" smtClean="0">
                <a:solidFill>
                  <a:schemeClr val="accent1"/>
                </a:solidFill>
                <a:latin typeface="Rockwell Extra Bold" pitchFamily="18" charset="0"/>
              </a:rPr>
              <a:t/>
            </a:r>
            <a:br>
              <a:rPr lang="cs-CZ" sz="6600" dirty="0" smtClean="0">
                <a:solidFill>
                  <a:schemeClr val="accent1"/>
                </a:solidFill>
                <a:latin typeface="Rockwell Extra Bold" pitchFamily="18" charset="0"/>
              </a:rPr>
            </a:br>
            <a:r>
              <a:rPr lang="cs-CZ" sz="2800" dirty="0" smtClean="0">
                <a:solidFill>
                  <a:schemeClr val="accent1"/>
                </a:solidFill>
              </a:rPr>
              <a:t>(prezentace)</a:t>
            </a:r>
            <a:endParaRPr lang="cs-CZ" sz="6600" dirty="0">
              <a:solidFill>
                <a:schemeClr val="accent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066a5407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187624" y="836712"/>
            <a:ext cx="6768752" cy="5177532"/>
          </a:xfrm>
          <a:ln cmpd="sng">
            <a:solidFill>
              <a:schemeClr val="tx1"/>
            </a:solidFill>
          </a:ln>
          <a:scene3d>
            <a:camera prst="orthographicFront"/>
            <a:lightRig rig="threePt" dir="t"/>
          </a:scene3d>
          <a:sp3d>
            <a:bevelT w="165100" prst="coolSlant"/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>
          <a:xfrm>
            <a:off x="1619672" y="274638"/>
            <a:ext cx="7400503" cy="778098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accent1"/>
                </a:solidFill>
                <a:latin typeface="Rockwell Extra Bold" pitchFamily="18" charset="0"/>
              </a:rPr>
              <a:t>¿ </a:t>
            </a:r>
            <a:r>
              <a:rPr lang="cs-CZ" sz="3200" dirty="0" err="1" smtClean="0">
                <a:solidFill>
                  <a:schemeClr val="accent1"/>
                </a:solidFill>
                <a:latin typeface="Rockwell Extra Bold" pitchFamily="18" charset="0"/>
              </a:rPr>
              <a:t>Qué</a:t>
            </a:r>
            <a:r>
              <a:rPr lang="cs-CZ" sz="3200" dirty="0" smtClean="0">
                <a:solidFill>
                  <a:schemeClr val="accent1"/>
                </a:solidFill>
                <a:latin typeface="Rockwell Extra Bold" pitchFamily="18" charset="0"/>
              </a:rPr>
              <a:t> </a:t>
            </a:r>
            <a:r>
              <a:rPr lang="cs-CZ" sz="3200" dirty="0" err="1" smtClean="0">
                <a:solidFill>
                  <a:schemeClr val="accent1"/>
                </a:solidFill>
                <a:latin typeface="Rockwell Extra Bold" pitchFamily="18" charset="0"/>
              </a:rPr>
              <a:t>te</a:t>
            </a:r>
            <a:r>
              <a:rPr lang="cs-CZ" sz="3200" dirty="0" smtClean="0">
                <a:solidFill>
                  <a:schemeClr val="accent1"/>
                </a:solidFill>
                <a:latin typeface="Rockwell Extra Bold" pitchFamily="18" charset="0"/>
              </a:rPr>
              <a:t> gusta </a:t>
            </a:r>
            <a:r>
              <a:rPr lang="cs-CZ" sz="3200" dirty="0" err="1" smtClean="0">
                <a:solidFill>
                  <a:schemeClr val="accent1"/>
                </a:solidFill>
                <a:latin typeface="Rockwell Extra Bold" pitchFamily="18" charset="0"/>
              </a:rPr>
              <a:t>hacer</a:t>
            </a:r>
            <a:r>
              <a:rPr lang="cs-CZ" sz="3200" dirty="0" smtClean="0">
                <a:solidFill>
                  <a:schemeClr val="accent1"/>
                </a:solidFill>
                <a:latin typeface="Rockwell Extra Bold" pitchFamily="18" charset="0"/>
              </a:rPr>
              <a:t>?</a:t>
            </a:r>
            <a:endParaRPr lang="cs-CZ" sz="3200" dirty="0" smtClean="0">
              <a:solidFill>
                <a:schemeClr val="accent1"/>
              </a:solidFill>
              <a:latin typeface="Goudy Stout" pitchFamily="18" charset="0"/>
              <a:cs typeface="Aharoni" pitchFamily="2" charset="-79"/>
            </a:endParaRPr>
          </a:p>
        </p:txBody>
      </p:sp>
      <p:sp>
        <p:nvSpPr>
          <p:cNvPr id="53251" name="Rectangle 3"/>
          <p:cNvSpPr>
            <a:spLocks noGrp="1" noChangeArrowheads="1"/>
          </p:cNvSpPr>
          <p:nvPr>
            <p:ph idx="1"/>
          </p:nvPr>
        </p:nvSpPr>
        <p:spPr>
          <a:xfrm>
            <a:off x="4320472" y="1628800"/>
            <a:ext cx="4500000" cy="2340000"/>
          </a:xfrm>
          <a:solidFill>
            <a:schemeClr val="bg1">
              <a:lumMod val="75000"/>
              <a:alpha val="42000"/>
            </a:schemeClr>
          </a:solidFill>
          <a:ln>
            <a:solidFill>
              <a:schemeClr val="bg1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 w="165100" prst="coolSlant"/>
          </a:sp3d>
        </p:spPr>
        <p:txBody>
          <a:bodyPr/>
          <a:lstStyle/>
          <a:p>
            <a:pPr>
              <a:spcAft>
                <a:spcPts val="0"/>
              </a:spcAft>
              <a:buNone/>
            </a:pPr>
            <a:endParaRPr lang="cs-CZ" sz="1800" dirty="0" smtClean="0">
              <a:solidFill>
                <a:schemeClr val="accent3">
                  <a:lumMod val="60000"/>
                  <a:lumOff val="40000"/>
                </a:schemeClr>
              </a:solidFill>
              <a:latin typeface="Rockwell Extra Bold" pitchFamily="18" charset="0"/>
              <a:ea typeface="Times New Roman"/>
              <a:cs typeface="Aharoni" pitchFamily="2" charset="-79"/>
            </a:endParaRPr>
          </a:p>
          <a:p>
            <a:pPr>
              <a:spcAft>
                <a:spcPts val="0"/>
              </a:spcAft>
              <a:buNone/>
            </a:pPr>
            <a:r>
              <a:rPr lang="cs-CZ" sz="18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Goudy Stout" pitchFamily="18" charset="0"/>
                <a:ea typeface="Times New Roman"/>
                <a:cs typeface="Aharoni" pitchFamily="2" charset="-79"/>
              </a:rPr>
              <a:t>- </a:t>
            </a:r>
            <a:r>
              <a:rPr lang="cs-CZ" sz="2000" b="1" dirty="0" err="1" smtClean="0">
                <a:solidFill>
                  <a:schemeClr val="accent3">
                    <a:lumMod val="60000"/>
                    <a:lumOff val="40000"/>
                  </a:schemeClr>
                </a:solidFill>
                <a:latin typeface="Goudy Stout" pitchFamily="18" charset="0"/>
                <a:ea typeface="Times New Roman"/>
                <a:cs typeface="Aharoni" pitchFamily="2" charset="-79"/>
              </a:rPr>
              <a:t>leer</a:t>
            </a:r>
            <a:r>
              <a:rPr lang="cs-CZ" sz="20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Goudy Stout" pitchFamily="18" charset="0"/>
                <a:ea typeface="Times New Roman"/>
                <a:cs typeface="Aharoni" pitchFamily="2" charset="-79"/>
              </a:rPr>
              <a:t> </a:t>
            </a:r>
            <a:r>
              <a:rPr lang="cs-CZ" sz="2000" b="1" dirty="0" err="1" smtClean="0">
                <a:solidFill>
                  <a:schemeClr val="accent3">
                    <a:lumMod val="60000"/>
                    <a:lumOff val="40000"/>
                  </a:schemeClr>
                </a:solidFill>
                <a:latin typeface="Goudy Stout" pitchFamily="18" charset="0"/>
                <a:ea typeface="Times New Roman"/>
                <a:cs typeface="Aharoni" pitchFamily="2" charset="-79"/>
              </a:rPr>
              <a:t>libros</a:t>
            </a:r>
            <a:endParaRPr lang="cs-CZ" sz="2000" b="1" dirty="0" smtClean="0">
              <a:solidFill>
                <a:schemeClr val="accent3">
                  <a:lumMod val="60000"/>
                  <a:lumOff val="40000"/>
                </a:schemeClr>
              </a:solidFill>
              <a:latin typeface="Goudy Stout" pitchFamily="18" charset="0"/>
              <a:ea typeface="Times New Roman"/>
              <a:cs typeface="Aharoni" pitchFamily="2" charset="-79"/>
            </a:endParaRPr>
          </a:p>
          <a:p>
            <a:pPr>
              <a:spcAft>
                <a:spcPts val="0"/>
              </a:spcAft>
              <a:buNone/>
            </a:pPr>
            <a:endParaRPr lang="cs-CZ" sz="2000" dirty="0" smtClean="0">
              <a:solidFill>
                <a:schemeClr val="accent3">
                  <a:lumMod val="60000"/>
                  <a:lumOff val="40000"/>
                </a:schemeClr>
              </a:solidFill>
              <a:latin typeface="Goudy Stout" pitchFamily="18" charset="0"/>
              <a:ea typeface="Times New Roman"/>
              <a:cs typeface="Aharoni" pitchFamily="2" charset="-79"/>
            </a:endParaRPr>
          </a:p>
          <a:p>
            <a:pPr algn="just">
              <a:spcAft>
                <a:spcPts val="0"/>
              </a:spcAft>
              <a:buNone/>
            </a:pPr>
            <a:r>
              <a:rPr lang="cs-CZ" sz="20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Goudy Stout" pitchFamily="18" charset="0"/>
                <a:ea typeface="Times New Roman"/>
                <a:cs typeface="Aharoni" pitchFamily="2" charset="-79"/>
              </a:rPr>
              <a:t>- </a:t>
            </a:r>
            <a:r>
              <a:rPr lang="cs-CZ" sz="20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Goudy Stout" pitchFamily="18" charset="0"/>
                <a:ea typeface="Times New Roman"/>
                <a:cs typeface="Aharoni" pitchFamily="2" charset="-79"/>
              </a:rPr>
              <a:t>číst </a:t>
            </a:r>
            <a:r>
              <a:rPr lang="cs-CZ" sz="20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Goudy Stout" pitchFamily="18" charset="0"/>
                <a:ea typeface="Times New Roman"/>
                <a:cs typeface="Aharoni" pitchFamily="2" charset="-79"/>
              </a:rPr>
              <a:t>knihy</a:t>
            </a:r>
            <a:endParaRPr lang="cs-CZ" sz="2000" b="1" dirty="0">
              <a:solidFill>
                <a:schemeClr val="accent3">
                  <a:lumMod val="60000"/>
                  <a:lumOff val="40000"/>
                </a:schemeClr>
              </a:solidFill>
              <a:latin typeface="Goudy Stout" pitchFamily="18" charset="0"/>
              <a:ea typeface="Times New Roman"/>
              <a:cs typeface="Aharoni" pitchFamily="2" charset="-79"/>
            </a:endParaRPr>
          </a:p>
        </p:txBody>
      </p:sp>
      <p:sp>
        <p:nvSpPr>
          <p:cNvPr id="8" name="Rectangle 3"/>
          <p:cNvSpPr txBox="1">
            <a:spLocks noChangeArrowheads="1"/>
          </p:cNvSpPr>
          <p:nvPr/>
        </p:nvSpPr>
        <p:spPr bwMode="auto">
          <a:xfrm>
            <a:off x="4320472" y="4149080"/>
            <a:ext cx="4500000" cy="2376264"/>
          </a:xfrm>
          <a:prstGeom prst="rect">
            <a:avLst/>
          </a:prstGeom>
          <a:solidFill>
            <a:schemeClr val="bg1">
              <a:lumMod val="75000"/>
              <a:alpha val="42000"/>
            </a:schemeClr>
          </a:solidFill>
          <a:ln w="9525">
            <a:solidFill>
              <a:schemeClr val="bg1">
                <a:lumMod val="50000"/>
              </a:schemeClr>
            </a:solidFill>
            <a:miter lim="800000"/>
            <a:headEnd/>
            <a:tailEnd/>
          </a:ln>
          <a:effectLst/>
          <a:scene3d>
            <a:camera prst="orthographicFront"/>
            <a:lightRig rig="threePt" dir="t"/>
          </a:scene3d>
          <a:sp3d>
            <a:bevelT w="165100" prst="coolSlant"/>
          </a:sp3d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1"/>
              </a:buClr>
              <a:buSzTx/>
              <a:buFontTx/>
              <a:buNone/>
              <a:tabLst/>
              <a:defRPr/>
            </a:pPr>
            <a:endParaRPr kumimoji="0" lang="cs-CZ" sz="2400" b="0" i="0" u="none" strike="noStrike" kern="0" cap="none" spc="0" normalizeH="0" baseline="0" noProof="0" dirty="0" smtClean="0">
              <a:ln>
                <a:noFill/>
              </a:ln>
              <a:solidFill>
                <a:schemeClr val="accent3">
                  <a:lumMod val="60000"/>
                  <a:lumOff val="40000"/>
                </a:schemeClr>
              </a:solidFill>
              <a:effectLst/>
              <a:uLnTx/>
              <a:uFillTx/>
              <a:latin typeface="Rockwell Extra Bold" pitchFamily="18" charset="0"/>
              <a:ea typeface="Times New Roman"/>
              <a:cs typeface="Aharoni" pitchFamily="2" charset="-79"/>
            </a:endParaRPr>
          </a:p>
          <a:p>
            <a:pPr>
              <a:spcAft>
                <a:spcPts val="0"/>
              </a:spcAft>
            </a:pPr>
            <a:r>
              <a:rPr lang="cs-CZ" sz="20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Goudy Stout" pitchFamily="18" charset="0"/>
                <a:ea typeface="Times New Roman"/>
                <a:cs typeface="Aharoni" pitchFamily="2" charset="-79"/>
              </a:rPr>
              <a:t>- </a:t>
            </a:r>
            <a:r>
              <a:rPr lang="cs-CZ" sz="2000" b="1" dirty="0" err="1" smtClean="0">
                <a:solidFill>
                  <a:schemeClr val="accent3">
                    <a:lumMod val="60000"/>
                    <a:lumOff val="40000"/>
                  </a:schemeClr>
                </a:solidFill>
                <a:latin typeface="Goudy Stout" pitchFamily="18" charset="0"/>
                <a:ea typeface="Times New Roman"/>
                <a:cs typeface="Aharoni" pitchFamily="2" charset="-79"/>
              </a:rPr>
              <a:t>coser</a:t>
            </a:r>
            <a:endParaRPr lang="cs-CZ" sz="2000" b="1" dirty="0" smtClean="0">
              <a:solidFill>
                <a:schemeClr val="accent3">
                  <a:lumMod val="60000"/>
                  <a:lumOff val="40000"/>
                </a:schemeClr>
              </a:solidFill>
              <a:latin typeface="Goudy Stout" pitchFamily="18" charset="0"/>
              <a:ea typeface="Times New Roman"/>
              <a:cs typeface="Aharoni" pitchFamily="2" charset="-79"/>
            </a:endParaRPr>
          </a:p>
          <a:p>
            <a:pPr>
              <a:spcAft>
                <a:spcPts val="0"/>
              </a:spcAft>
            </a:pPr>
            <a:endParaRPr lang="cs-CZ" sz="2000" b="1" dirty="0" smtClean="0">
              <a:solidFill>
                <a:schemeClr val="accent3">
                  <a:lumMod val="60000"/>
                  <a:lumOff val="40000"/>
                </a:schemeClr>
              </a:solidFill>
              <a:latin typeface="Goudy Stout" pitchFamily="18" charset="0"/>
              <a:ea typeface="Times New Roman"/>
              <a:cs typeface="Aharoni" pitchFamily="2" charset="-79"/>
            </a:endParaRPr>
          </a:p>
          <a:p>
            <a:pPr>
              <a:spcAft>
                <a:spcPts val="0"/>
              </a:spcAft>
            </a:pPr>
            <a:r>
              <a:rPr lang="cs-CZ" sz="20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Goudy Stout" pitchFamily="18" charset="0"/>
                <a:ea typeface="Times New Roman"/>
                <a:cs typeface="Aharoni" pitchFamily="2" charset="-79"/>
              </a:rPr>
              <a:t>- </a:t>
            </a:r>
            <a:r>
              <a:rPr lang="cs-CZ" sz="20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Goudy Stout" pitchFamily="18" charset="0"/>
                <a:ea typeface="Times New Roman"/>
                <a:cs typeface="Aharoni" pitchFamily="2" charset="-79"/>
              </a:rPr>
              <a:t>šít</a:t>
            </a:r>
            <a:endParaRPr lang="cs-CZ" sz="2000" dirty="0">
              <a:solidFill>
                <a:schemeClr val="accent3">
                  <a:lumMod val="60000"/>
                  <a:lumOff val="40000"/>
                </a:schemeClr>
              </a:solidFill>
              <a:latin typeface="Goudy Stout" pitchFamily="18" charset="0"/>
              <a:ea typeface="Times New Roman"/>
              <a:cs typeface="Aharoni" pitchFamily="2" charset="-79"/>
            </a:endParaRPr>
          </a:p>
        </p:txBody>
      </p:sp>
      <p:pic>
        <p:nvPicPr>
          <p:cNvPr id="86018" name="Picture 2" descr="http://comps.fotosearch.com/bigcomps/UNN/UNN828/u18332848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1628800"/>
            <a:ext cx="3888432" cy="2304256"/>
          </a:xfrm>
          <a:prstGeom prst="rect">
            <a:avLst/>
          </a:prstGeom>
          <a:noFill/>
          <a:scene3d>
            <a:camera prst="orthographicFront"/>
            <a:lightRig rig="threePt" dir="t"/>
          </a:scene3d>
          <a:sp3d>
            <a:bevelT w="165100" prst="coolSlant"/>
          </a:sp3d>
        </p:spPr>
      </p:pic>
      <p:pic>
        <p:nvPicPr>
          <p:cNvPr id="86020" name="Picture 4" descr="http://comps.fotosearch.com/bigcomps/UNN/UNN860/u25015746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1520" y="4149080"/>
            <a:ext cx="3888432" cy="2376264"/>
          </a:xfrm>
          <a:prstGeom prst="rect">
            <a:avLst/>
          </a:prstGeom>
          <a:noFill/>
          <a:scene3d>
            <a:camera prst="orthographicFront"/>
            <a:lightRig rig="threePt" dir="t"/>
          </a:scene3d>
          <a:sp3d>
            <a:bevelT w="165100" prst="coolSlant"/>
          </a:sp3d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32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532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>
          <a:xfrm>
            <a:off x="1547664" y="274638"/>
            <a:ext cx="7472511" cy="778098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accent1"/>
                </a:solidFill>
                <a:latin typeface="Rockwell Extra Bold" pitchFamily="18" charset="0"/>
              </a:rPr>
              <a:t>¿ </a:t>
            </a:r>
            <a:r>
              <a:rPr lang="cs-CZ" sz="3200" dirty="0" err="1" smtClean="0">
                <a:solidFill>
                  <a:schemeClr val="accent1"/>
                </a:solidFill>
                <a:latin typeface="Rockwell Extra Bold" pitchFamily="18" charset="0"/>
              </a:rPr>
              <a:t>Qué</a:t>
            </a:r>
            <a:r>
              <a:rPr lang="cs-CZ" sz="3200" dirty="0" smtClean="0">
                <a:solidFill>
                  <a:schemeClr val="accent1"/>
                </a:solidFill>
                <a:latin typeface="Rockwell Extra Bold" pitchFamily="18" charset="0"/>
              </a:rPr>
              <a:t> </a:t>
            </a:r>
            <a:r>
              <a:rPr lang="cs-CZ" sz="3200" dirty="0" err="1" smtClean="0">
                <a:solidFill>
                  <a:schemeClr val="accent1"/>
                </a:solidFill>
                <a:latin typeface="Rockwell Extra Bold" pitchFamily="18" charset="0"/>
              </a:rPr>
              <a:t>te</a:t>
            </a:r>
            <a:r>
              <a:rPr lang="cs-CZ" sz="3200" dirty="0" smtClean="0">
                <a:solidFill>
                  <a:schemeClr val="accent1"/>
                </a:solidFill>
                <a:latin typeface="Rockwell Extra Bold" pitchFamily="18" charset="0"/>
              </a:rPr>
              <a:t> gusta </a:t>
            </a:r>
            <a:r>
              <a:rPr lang="cs-CZ" sz="3200" dirty="0" err="1" smtClean="0">
                <a:solidFill>
                  <a:schemeClr val="accent1"/>
                </a:solidFill>
                <a:latin typeface="Rockwell Extra Bold" pitchFamily="18" charset="0"/>
              </a:rPr>
              <a:t>hacer</a:t>
            </a:r>
            <a:r>
              <a:rPr lang="cs-CZ" sz="3200" dirty="0" smtClean="0">
                <a:solidFill>
                  <a:schemeClr val="accent1"/>
                </a:solidFill>
                <a:latin typeface="Rockwell Extra Bold" pitchFamily="18" charset="0"/>
              </a:rPr>
              <a:t>?</a:t>
            </a:r>
            <a:endParaRPr lang="cs-CZ" sz="3200" dirty="0" smtClean="0">
              <a:solidFill>
                <a:schemeClr val="accent1"/>
              </a:solidFill>
              <a:latin typeface="Goudy Stout" pitchFamily="18" charset="0"/>
              <a:cs typeface="Aharoni" pitchFamily="2" charset="-79"/>
            </a:endParaRPr>
          </a:p>
        </p:txBody>
      </p:sp>
      <p:sp>
        <p:nvSpPr>
          <p:cNvPr id="53251" name="Rectangle 3"/>
          <p:cNvSpPr>
            <a:spLocks noGrp="1" noChangeArrowheads="1"/>
          </p:cNvSpPr>
          <p:nvPr>
            <p:ph idx="1"/>
          </p:nvPr>
        </p:nvSpPr>
        <p:spPr>
          <a:xfrm>
            <a:off x="4283968" y="1700808"/>
            <a:ext cx="4464496" cy="2340000"/>
          </a:xfrm>
          <a:solidFill>
            <a:schemeClr val="bg1">
              <a:lumMod val="75000"/>
              <a:alpha val="42000"/>
            </a:schemeClr>
          </a:solidFill>
          <a:ln>
            <a:solidFill>
              <a:schemeClr val="bg1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 w="165100" prst="coolSlant"/>
          </a:sp3d>
        </p:spPr>
        <p:txBody>
          <a:bodyPr/>
          <a:lstStyle/>
          <a:p>
            <a:pPr>
              <a:spcAft>
                <a:spcPts val="0"/>
              </a:spcAft>
              <a:buNone/>
            </a:pPr>
            <a:endParaRPr lang="cs-CZ" dirty="0" smtClean="0">
              <a:solidFill>
                <a:schemeClr val="accent3">
                  <a:lumMod val="60000"/>
                  <a:lumOff val="40000"/>
                </a:schemeClr>
              </a:solidFill>
              <a:latin typeface="Rockwell Extra Bold" pitchFamily="18" charset="0"/>
              <a:ea typeface="Times New Roman"/>
              <a:cs typeface="Aharoni" pitchFamily="2" charset="-79"/>
            </a:endParaRPr>
          </a:p>
          <a:p>
            <a:pPr>
              <a:spcAft>
                <a:spcPts val="0"/>
              </a:spcAft>
              <a:buNone/>
            </a:pPr>
            <a:r>
              <a:rPr lang="cs-CZ" sz="20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Goudy Stout" pitchFamily="18" charset="0"/>
                <a:ea typeface="Times New Roman"/>
              </a:rPr>
              <a:t>- </a:t>
            </a:r>
            <a:r>
              <a:rPr lang="cs-CZ" sz="2000" b="1" dirty="0" err="1" smtClean="0">
                <a:solidFill>
                  <a:schemeClr val="accent3">
                    <a:lumMod val="60000"/>
                    <a:lumOff val="40000"/>
                  </a:schemeClr>
                </a:solidFill>
                <a:latin typeface="Goudy Stout" pitchFamily="18" charset="0"/>
                <a:ea typeface="Times New Roman"/>
              </a:rPr>
              <a:t>tejer</a:t>
            </a:r>
            <a:endParaRPr lang="cs-CZ" sz="2000" b="1" dirty="0" smtClean="0">
              <a:solidFill>
                <a:schemeClr val="accent3">
                  <a:lumMod val="60000"/>
                  <a:lumOff val="40000"/>
                </a:schemeClr>
              </a:solidFill>
              <a:latin typeface="Goudy Stout" pitchFamily="18" charset="0"/>
              <a:ea typeface="Times New Roman"/>
            </a:endParaRPr>
          </a:p>
          <a:p>
            <a:pPr>
              <a:spcAft>
                <a:spcPts val="0"/>
              </a:spcAft>
              <a:buNone/>
            </a:pPr>
            <a:endParaRPr lang="cs-CZ" sz="1600" dirty="0" smtClean="0">
              <a:solidFill>
                <a:schemeClr val="accent3">
                  <a:lumMod val="60000"/>
                  <a:lumOff val="40000"/>
                </a:schemeClr>
              </a:solidFill>
              <a:latin typeface="Goudy Stout" pitchFamily="18" charset="0"/>
              <a:ea typeface="Times New Roman"/>
            </a:endParaRPr>
          </a:p>
          <a:p>
            <a:pPr>
              <a:spcAft>
                <a:spcPts val="0"/>
              </a:spcAft>
              <a:buNone/>
            </a:pPr>
            <a:r>
              <a:rPr lang="cs-CZ" sz="20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Goudy Stout" pitchFamily="18" charset="0"/>
                <a:ea typeface="Times New Roman"/>
              </a:rPr>
              <a:t>- plést</a:t>
            </a:r>
            <a:endParaRPr lang="cs-CZ" sz="1600" dirty="0">
              <a:solidFill>
                <a:schemeClr val="accent3">
                  <a:lumMod val="60000"/>
                  <a:lumOff val="40000"/>
                </a:schemeClr>
              </a:solidFill>
              <a:latin typeface="Goudy Stout" pitchFamily="18" charset="0"/>
              <a:ea typeface="Times New Roman"/>
            </a:endParaRPr>
          </a:p>
        </p:txBody>
      </p:sp>
      <p:sp>
        <p:nvSpPr>
          <p:cNvPr id="8" name="Rectangle 3"/>
          <p:cNvSpPr txBox="1">
            <a:spLocks noChangeArrowheads="1"/>
          </p:cNvSpPr>
          <p:nvPr/>
        </p:nvSpPr>
        <p:spPr bwMode="auto">
          <a:xfrm>
            <a:off x="4283968" y="4221088"/>
            <a:ext cx="4500000" cy="2304256"/>
          </a:xfrm>
          <a:prstGeom prst="rect">
            <a:avLst/>
          </a:prstGeom>
          <a:solidFill>
            <a:schemeClr val="bg1">
              <a:lumMod val="75000"/>
              <a:alpha val="42000"/>
            </a:schemeClr>
          </a:solidFill>
          <a:ln w="9525">
            <a:solidFill>
              <a:schemeClr val="bg1">
                <a:lumMod val="50000"/>
              </a:schemeClr>
            </a:solidFill>
            <a:miter lim="800000"/>
            <a:headEnd/>
            <a:tailEnd/>
          </a:ln>
          <a:effectLst/>
          <a:scene3d>
            <a:camera prst="orthographicFront"/>
            <a:lightRig rig="threePt" dir="t"/>
          </a:scene3d>
          <a:sp3d>
            <a:bevelT w="165100" prst="coolSlant"/>
          </a:sp3d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1"/>
              </a:buClr>
              <a:buSzTx/>
              <a:buFontTx/>
              <a:buNone/>
              <a:tabLst/>
              <a:defRPr/>
            </a:pPr>
            <a:endParaRPr kumimoji="0" lang="cs-CZ" sz="2400" b="0" i="0" u="none" strike="noStrike" kern="0" cap="none" spc="0" normalizeH="0" baseline="0" noProof="0" dirty="0" smtClean="0">
              <a:ln>
                <a:noFill/>
              </a:ln>
              <a:solidFill>
                <a:schemeClr val="accent3">
                  <a:lumMod val="60000"/>
                  <a:lumOff val="40000"/>
                </a:schemeClr>
              </a:solidFill>
              <a:effectLst/>
              <a:uLnTx/>
              <a:uFillTx/>
              <a:latin typeface="Rockwell Extra Bold" pitchFamily="18" charset="0"/>
              <a:ea typeface="Times New Roman"/>
              <a:cs typeface="Aharoni" pitchFamily="2" charset="-79"/>
            </a:endParaRPr>
          </a:p>
          <a:p>
            <a:pPr>
              <a:spcAft>
                <a:spcPts val="0"/>
              </a:spcAft>
            </a:pPr>
            <a:r>
              <a:rPr lang="cs-CZ" sz="20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Goudy Stout" pitchFamily="18" charset="0"/>
                <a:ea typeface="Times New Roman"/>
              </a:rPr>
              <a:t>- </a:t>
            </a:r>
            <a:r>
              <a:rPr lang="cs-CZ" sz="2000" b="1" dirty="0" err="1" smtClean="0">
                <a:solidFill>
                  <a:schemeClr val="accent3">
                    <a:lumMod val="60000"/>
                    <a:lumOff val="40000"/>
                  </a:schemeClr>
                </a:solidFill>
                <a:latin typeface="Goudy Stout" pitchFamily="18" charset="0"/>
                <a:ea typeface="Times New Roman"/>
              </a:rPr>
              <a:t>bailar</a:t>
            </a:r>
            <a:endParaRPr lang="cs-CZ" sz="2000" b="1" dirty="0" smtClean="0">
              <a:solidFill>
                <a:schemeClr val="accent3">
                  <a:lumMod val="60000"/>
                  <a:lumOff val="40000"/>
                </a:schemeClr>
              </a:solidFill>
              <a:latin typeface="Goudy Stout" pitchFamily="18" charset="0"/>
              <a:ea typeface="Times New Roman"/>
            </a:endParaRPr>
          </a:p>
          <a:p>
            <a:pPr>
              <a:spcAft>
                <a:spcPts val="0"/>
              </a:spcAft>
            </a:pPr>
            <a:endParaRPr lang="cs-CZ" sz="2000" dirty="0" smtClean="0">
              <a:solidFill>
                <a:schemeClr val="accent3">
                  <a:lumMod val="60000"/>
                  <a:lumOff val="40000"/>
                </a:schemeClr>
              </a:solidFill>
              <a:latin typeface="Goudy Stout" pitchFamily="18" charset="0"/>
              <a:ea typeface="Times New Roman"/>
            </a:endParaRPr>
          </a:p>
          <a:p>
            <a:pPr>
              <a:spcAft>
                <a:spcPts val="0"/>
              </a:spcAft>
            </a:pPr>
            <a:r>
              <a:rPr lang="cs-CZ" sz="20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Goudy Stout" pitchFamily="18" charset="0"/>
                <a:ea typeface="Times New Roman"/>
              </a:rPr>
              <a:t>- tancovat</a:t>
            </a:r>
            <a:endParaRPr lang="cs-CZ" sz="2000" dirty="0">
              <a:solidFill>
                <a:schemeClr val="accent3">
                  <a:lumMod val="60000"/>
                  <a:lumOff val="40000"/>
                </a:schemeClr>
              </a:solidFill>
              <a:latin typeface="Goudy Stout" pitchFamily="18" charset="0"/>
              <a:ea typeface="Times New Roman"/>
            </a:endParaRPr>
          </a:p>
        </p:txBody>
      </p:sp>
      <p:pic>
        <p:nvPicPr>
          <p:cNvPr id="84994" name="Picture 2" descr="http://comps.fotosearch.com/bigcomps/UNC/UNC206/u1104445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700808"/>
            <a:ext cx="3888432" cy="2304256"/>
          </a:xfrm>
          <a:prstGeom prst="rect">
            <a:avLst/>
          </a:prstGeom>
          <a:noFill/>
          <a:scene3d>
            <a:camera prst="orthographicFront"/>
            <a:lightRig rig="threePt" dir="t"/>
          </a:scene3d>
          <a:sp3d>
            <a:bevelT w="165100" prst="coolSlant"/>
          </a:sp3d>
        </p:spPr>
      </p:pic>
      <p:pic>
        <p:nvPicPr>
          <p:cNvPr id="84996" name="Picture 4" descr="Klipart - smíšený, etnický, &#10;děti, tančení. &#10;fotosearch - hledat &#10;klipart, plakáty &#10;z ilustrací, kresby &#10;a vektorové eps &#10;grafické snímky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4149080"/>
            <a:ext cx="3888432" cy="2376264"/>
          </a:xfrm>
          <a:prstGeom prst="rect">
            <a:avLst/>
          </a:prstGeom>
          <a:noFill/>
          <a:scene3d>
            <a:camera prst="orthographicFront"/>
            <a:lightRig rig="threePt" dir="t"/>
          </a:scene3d>
          <a:sp3d>
            <a:bevelT w="165100" prst="coolSlant"/>
          </a:sp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32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532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188640"/>
            <a:ext cx="7848872" cy="1399032"/>
          </a:xfrm>
        </p:spPr>
        <p:txBody>
          <a:bodyPr>
            <a:normAutofit/>
          </a:bodyPr>
          <a:lstStyle/>
          <a:p>
            <a:pPr algn="ctr"/>
            <a:r>
              <a:rPr lang="cs-CZ" sz="3200" dirty="0" smtClean="0">
                <a:solidFill>
                  <a:schemeClr val="accent1"/>
                </a:solidFill>
                <a:latin typeface="Rockwell Extra Bold" pitchFamily="18" charset="0"/>
              </a:rPr>
              <a:t>¿ </a:t>
            </a:r>
            <a:r>
              <a:rPr lang="cs-CZ" sz="3200" dirty="0" err="1" smtClean="0">
                <a:solidFill>
                  <a:schemeClr val="accent1"/>
                </a:solidFill>
                <a:latin typeface="Rockwell Extra Bold" pitchFamily="18" charset="0"/>
              </a:rPr>
              <a:t>Qué</a:t>
            </a:r>
            <a:r>
              <a:rPr lang="cs-CZ" sz="3200" dirty="0" smtClean="0">
                <a:solidFill>
                  <a:schemeClr val="accent1"/>
                </a:solidFill>
                <a:latin typeface="Rockwell Extra Bold" pitchFamily="18" charset="0"/>
              </a:rPr>
              <a:t> </a:t>
            </a:r>
            <a:r>
              <a:rPr lang="cs-CZ" sz="3200" dirty="0" err="1" smtClean="0">
                <a:solidFill>
                  <a:schemeClr val="accent1"/>
                </a:solidFill>
                <a:latin typeface="Rockwell Extra Bold" pitchFamily="18" charset="0"/>
              </a:rPr>
              <a:t>te</a:t>
            </a:r>
            <a:r>
              <a:rPr lang="cs-CZ" sz="3200" dirty="0" smtClean="0">
                <a:solidFill>
                  <a:schemeClr val="accent1"/>
                </a:solidFill>
                <a:latin typeface="Rockwell Extra Bold" pitchFamily="18" charset="0"/>
              </a:rPr>
              <a:t> gusta </a:t>
            </a:r>
            <a:r>
              <a:rPr lang="cs-CZ" sz="3200" dirty="0" err="1" smtClean="0">
                <a:solidFill>
                  <a:schemeClr val="accent1"/>
                </a:solidFill>
                <a:latin typeface="Rockwell Extra Bold" pitchFamily="18" charset="0"/>
              </a:rPr>
              <a:t>hacer</a:t>
            </a:r>
            <a:r>
              <a:rPr lang="cs-CZ" sz="3200" dirty="0" smtClean="0">
                <a:solidFill>
                  <a:schemeClr val="accent1"/>
                </a:solidFill>
                <a:latin typeface="Rockwell Extra Bold" pitchFamily="18" charset="0"/>
              </a:rPr>
              <a:t>?</a:t>
            </a:r>
            <a:endParaRPr lang="cs-CZ" sz="3200" dirty="0">
              <a:solidFill>
                <a:schemeClr val="accent1"/>
              </a:solidFill>
            </a:endParaRPr>
          </a:p>
        </p:txBody>
      </p:sp>
      <p:sp>
        <p:nvSpPr>
          <p:cNvPr id="53251" name="Rectangle 3"/>
          <p:cNvSpPr>
            <a:spLocks noGrp="1" noChangeArrowheads="1"/>
          </p:cNvSpPr>
          <p:nvPr>
            <p:ph idx="1"/>
          </p:nvPr>
        </p:nvSpPr>
        <p:spPr>
          <a:xfrm>
            <a:off x="4320472" y="1700809"/>
            <a:ext cx="4500000" cy="2340000"/>
          </a:xfrm>
          <a:solidFill>
            <a:schemeClr val="bg1">
              <a:lumMod val="75000"/>
              <a:alpha val="42000"/>
            </a:schemeClr>
          </a:solidFill>
          <a:ln>
            <a:solidFill>
              <a:schemeClr val="bg1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 w="165100" prst="coolSlant"/>
          </a:sp3d>
        </p:spPr>
        <p:txBody>
          <a:bodyPr/>
          <a:lstStyle/>
          <a:p>
            <a:pPr>
              <a:spcAft>
                <a:spcPts val="0"/>
              </a:spcAft>
              <a:buNone/>
            </a:pPr>
            <a:endParaRPr lang="cs-CZ" dirty="0">
              <a:solidFill>
                <a:schemeClr val="accent3">
                  <a:lumMod val="60000"/>
                  <a:lumOff val="40000"/>
                </a:schemeClr>
              </a:solidFill>
              <a:latin typeface="Rockwell Extra Bold" pitchFamily="18" charset="0"/>
              <a:ea typeface="Times New Roman"/>
              <a:cs typeface="Aharoni" pitchFamily="2" charset="-79"/>
            </a:endParaRPr>
          </a:p>
          <a:p>
            <a:pPr>
              <a:spcAft>
                <a:spcPts val="0"/>
              </a:spcAft>
              <a:buNone/>
            </a:pPr>
            <a:r>
              <a:rPr lang="cs-CZ" sz="20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Goudy Stout" pitchFamily="18" charset="0"/>
                <a:ea typeface="Times New Roman"/>
                <a:cs typeface="Aharoni" pitchFamily="2" charset="-79"/>
              </a:rPr>
              <a:t>- </a:t>
            </a:r>
            <a:r>
              <a:rPr lang="cs-CZ" sz="2000" b="1" dirty="0" err="1" smtClean="0">
                <a:solidFill>
                  <a:schemeClr val="accent3">
                    <a:lumMod val="60000"/>
                    <a:lumOff val="40000"/>
                  </a:schemeClr>
                </a:solidFill>
                <a:latin typeface="Goudy Stout" pitchFamily="18" charset="0"/>
                <a:ea typeface="Times New Roman"/>
              </a:rPr>
              <a:t>escuchar</a:t>
            </a:r>
            <a:r>
              <a:rPr lang="cs-CZ" sz="20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Goudy Stout" pitchFamily="18" charset="0"/>
                <a:ea typeface="Times New Roman"/>
              </a:rPr>
              <a:t> </a:t>
            </a:r>
            <a:r>
              <a:rPr lang="cs-CZ" sz="2000" b="1" dirty="0" err="1" smtClean="0">
                <a:solidFill>
                  <a:schemeClr val="accent3">
                    <a:lumMod val="60000"/>
                    <a:lumOff val="40000"/>
                  </a:schemeClr>
                </a:solidFill>
                <a:latin typeface="Goudy Stout" pitchFamily="18" charset="0"/>
                <a:ea typeface="Times New Roman"/>
              </a:rPr>
              <a:t>música</a:t>
            </a:r>
            <a:endParaRPr lang="cs-CZ" sz="2000" b="1" dirty="0" smtClean="0">
              <a:solidFill>
                <a:schemeClr val="accent3">
                  <a:lumMod val="60000"/>
                  <a:lumOff val="40000"/>
                </a:schemeClr>
              </a:solidFill>
              <a:latin typeface="Goudy Stout" pitchFamily="18" charset="0"/>
              <a:ea typeface="Times New Roman"/>
            </a:endParaRPr>
          </a:p>
          <a:p>
            <a:pPr>
              <a:spcAft>
                <a:spcPts val="0"/>
              </a:spcAft>
              <a:buNone/>
            </a:pPr>
            <a:endParaRPr lang="cs-CZ" sz="2000" dirty="0" smtClean="0">
              <a:solidFill>
                <a:schemeClr val="accent3">
                  <a:lumMod val="60000"/>
                  <a:lumOff val="40000"/>
                </a:schemeClr>
              </a:solidFill>
              <a:latin typeface="Goudy Stout" pitchFamily="18" charset="0"/>
              <a:ea typeface="Times New Roman"/>
            </a:endParaRPr>
          </a:p>
          <a:p>
            <a:pPr>
              <a:spcAft>
                <a:spcPts val="0"/>
              </a:spcAft>
              <a:buNone/>
            </a:pPr>
            <a:r>
              <a:rPr lang="cs-CZ" sz="20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Goudy Stout" pitchFamily="18" charset="0"/>
                <a:ea typeface="Times New Roman"/>
              </a:rPr>
              <a:t>- </a:t>
            </a:r>
            <a:r>
              <a:rPr lang="cs-CZ" sz="20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Goudy Stout" pitchFamily="18" charset="0"/>
                <a:ea typeface="Times New Roman"/>
              </a:rPr>
              <a:t>poslouchat </a:t>
            </a:r>
            <a:r>
              <a:rPr lang="cs-CZ" sz="20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Goudy Stout" pitchFamily="18" charset="0"/>
                <a:ea typeface="Times New Roman"/>
              </a:rPr>
              <a:t>hudbu</a:t>
            </a:r>
            <a:endParaRPr lang="cs-CZ" sz="2000" dirty="0">
              <a:solidFill>
                <a:schemeClr val="accent3">
                  <a:lumMod val="60000"/>
                  <a:lumOff val="40000"/>
                </a:schemeClr>
              </a:solidFill>
              <a:latin typeface="Goudy Stout" pitchFamily="18" charset="0"/>
              <a:ea typeface="Times New Roman"/>
            </a:endParaRPr>
          </a:p>
        </p:txBody>
      </p:sp>
      <p:sp>
        <p:nvSpPr>
          <p:cNvPr id="8" name="Rectangle 3"/>
          <p:cNvSpPr txBox="1">
            <a:spLocks noChangeArrowheads="1"/>
          </p:cNvSpPr>
          <p:nvPr/>
        </p:nvSpPr>
        <p:spPr bwMode="auto">
          <a:xfrm>
            <a:off x="4320472" y="4149080"/>
            <a:ext cx="4500000" cy="2448272"/>
          </a:xfrm>
          <a:prstGeom prst="rect">
            <a:avLst/>
          </a:prstGeom>
          <a:solidFill>
            <a:schemeClr val="bg1">
              <a:lumMod val="75000"/>
              <a:alpha val="42000"/>
            </a:schemeClr>
          </a:solidFill>
          <a:ln w="9525">
            <a:solidFill>
              <a:schemeClr val="bg1">
                <a:lumMod val="50000"/>
              </a:schemeClr>
            </a:solidFill>
            <a:miter lim="800000"/>
            <a:headEnd/>
            <a:tailEnd/>
          </a:ln>
          <a:effectLst/>
          <a:scene3d>
            <a:camera prst="orthographicFront"/>
            <a:lightRig rig="threePt" dir="t"/>
          </a:scene3d>
          <a:sp3d>
            <a:bevelT w="165100" prst="coolSlant"/>
          </a:sp3d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>
              <a:spcAft>
                <a:spcPts val="0"/>
              </a:spcAft>
            </a:pPr>
            <a:endParaRPr lang="cs-CZ" sz="2000" b="1" dirty="0" smtClean="0">
              <a:solidFill>
                <a:schemeClr val="accent3">
                  <a:lumMod val="60000"/>
                  <a:lumOff val="40000"/>
                </a:schemeClr>
              </a:solidFill>
              <a:latin typeface="Goudy Stout" pitchFamily="18" charset="0"/>
              <a:ea typeface="Times New Roman"/>
            </a:endParaRPr>
          </a:p>
          <a:p>
            <a:pPr>
              <a:spcAft>
                <a:spcPts val="0"/>
              </a:spcAft>
            </a:pPr>
            <a:r>
              <a:rPr lang="cs-CZ" sz="20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Goudy Stout" pitchFamily="18" charset="0"/>
                <a:ea typeface="Times New Roman"/>
              </a:rPr>
              <a:t>- </a:t>
            </a:r>
            <a:r>
              <a:rPr lang="cs-CZ" sz="2000" b="1" dirty="0" err="1" smtClean="0">
                <a:solidFill>
                  <a:schemeClr val="accent3">
                    <a:lumMod val="60000"/>
                    <a:lumOff val="40000"/>
                  </a:schemeClr>
                </a:solidFill>
                <a:latin typeface="Goudy Stout" pitchFamily="18" charset="0"/>
                <a:ea typeface="Times New Roman"/>
              </a:rPr>
              <a:t>tocar</a:t>
            </a:r>
            <a:r>
              <a:rPr lang="cs-CZ" sz="20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Goudy Stout" pitchFamily="18" charset="0"/>
                <a:ea typeface="Times New Roman"/>
              </a:rPr>
              <a:t> </a:t>
            </a:r>
            <a:r>
              <a:rPr lang="cs-CZ" sz="2000" b="1" dirty="0" err="1" smtClean="0">
                <a:solidFill>
                  <a:schemeClr val="accent3">
                    <a:lumMod val="60000"/>
                    <a:lumOff val="40000"/>
                  </a:schemeClr>
                </a:solidFill>
                <a:latin typeface="Goudy Stout" pitchFamily="18" charset="0"/>
                <a:ea typeface="Times New Roman"/>
              </a:rPr>
              <a:t>el</a:t>
            </a:r>
            <a:r>
              <a:rPr lang="cs-CZ" sz="20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Goudy Stout" pitchFamily="18" charset="0"/>
                <a:ea typeface="Times New Roman"/>
              </a:rPr>
              <a:t> </a:t>
            </a:r>
            <a:r>
              <a:rPr lang="cs-CZ" sz="2000" b="1" dirty="0" err="1" smtClean="0">
                <a:solidFill>
                  <a:schemeClr val="accent3">
                    <a:lumMod val="60000"/>
                    <a:lumOff val="40000"/>
                  </a:schemeClr>
                </a:solidFill>
                <a:latin typeface="Goudy Stout" pitchFamily="18" charset="0"/>
                <a:ea typeface="Times New Roman"/>
              </a:rPr>
              <a:t>instrumento</a:t>
            </a:r>
            <a:endParaRPr lang="cs-CZ" sz="2000" dirty="0" smtClean="0">
              <a:solidFill>
                <a:schemeClr val="accent3">
                  <a:lumMod val="60000"/>
                  <a:lumOff val="40000"/>
                </a:schemeClr>
              </a:solidFill>
              <a:latin typeface="Goudy Stout" pitchFamily="18" charset="0"/>
              <a:ea typeface="Times New Roman"/>
            </a:endParaRPr>
          </a:p>
          <a:p>
            <a:pPr>
              <a:spcAft>
                <a:spcPts val="0"/>
              </a:spcAft>
            </a:pPr>
            <a:endParaRPr lang="cs-CZ" sz="2000" b="1" dirty="0" smtClean="0">
              <a:solidFill>
                <a:schemeClr val="accent3">
                  <a:lumMod val="60000"/>
                  <a:lumOff val="40000"/>
                </a:schemeClr>
              </a:solidFill>
              <a:latin typeface="Goudy Stout" pitchFamily="18" charset="0"/>
              <a:ea typeface="Times New Roman"/>
            </a:endParaRPr>
          </a:p>
          <a:p>
            <a:pPr>
              <a:spcAft>
                <a:spcPts val="0"/>
              </a:spcAft>
            </a:pPr>
            <a:r>
              <a:rPr lang="cs-CZ" sz="20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Goudy Stout" pitchFamily="18" charset="0"/>
                <a:ea typeface="Times New Roman"/>
              </a:rPr>
              <a:t>- </a:t>
            </a:r>
            <a:r>
              <a:rPr lang="cs-CZ" sz="20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Goudy Stout" pitchFamily="18" charset="0"/>
                <a:ea typeface="Times New Roman"/>
              </a:rPr>
              <a:t>hrát </a:t>
            </a:r>
            <a:r>
              <a:rPr lang="cs-CZ" sz="20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Goudy Stout" pitchFamily="18" charset="0"/>
                <a:ea typeface="Times New Roman"/>
              </a:rPr>
              <a:t>na hudební </a:t>
            </a:r>
            <a:r>
              <a:rPr lang="cs-CZ" sz="20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Goudy Stout" pitchFamily="18" charset="0"/>
                <a:ea typeface="Times New Roman"/>
              </a:rPr>
              <a:t>nástroj</a:t>
            </a:r>
            <a:endParaRPr lang="cs-CZ" sz="2000" dirty="0">
              <a:solidFill>
                <a:schemeClr val="accent3">
                  <a:lumMod val="60000"/>
                  <a:lumOff val="40000"/>
                </a:schemeClr>
              </a:solidFill>
              <a:latin typeface="Goudy Stout" pitchFamily="18" charset="0"/>
              <a:ea typeface="Times New Roman"/>
            </a:endParaRPr>
          </a:p>
        </p:txBody>
      </p:sp>
      <p:pic>
        <p:nvPicPr>
          <p:cNvPr id="83970" name="Picture 2" descr="http://comps.fotosearch.com/bigcomps/UNN/UNN434/u2222329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700808"/>
            <a:ext cx="3960440" cy="2376264"/>
          </a:xfrm>
          <a:prstGeom prst="rect">
            <a:avLst/>
          </a:prstGeom>
          <a:noFill/>
          <a:scene3d>
            <a:camera prst="orthographicFront"/>
            <a:lightRig rig="threePt" dir="t"/>
          </a:scene3d>
          <a:sp3d>
            <a:bevelT w="165100" prst="coolSlant"/>
          </a:sp3d>
        </p:spPr>
      </p:pic>
      <p:pic>
        <p:nvPicPr>
          <p:cNvPr id="83974" name="Picture 6" descr="http://comps.fotosearch.com/bigcomps/UNN/UNN825/u2102667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4149080"/>
            <a:ext cx="3960440" cy="2448272"/>
          </a:xfrm>
          <a:prstGeom prst="rect">
            <a:avLst/>
          </a:prstGeom>
          <a:noFill/>
          <a:scene3d>
            <a:camera prst="orthographicFront"/>
            <a:lightRig rig="threePt" dir="t"/>
          </a:scene3d>
          <a:sp3d>
            <a:bevelT w="165100" prst="coolSlant"/>
          </a:sp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32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532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>
          <a:xfrm>
            <a:off x="179512" y="267494"/>
            <a:ext cx="8507288" cy="1399032"/>
          </a:xfrm>
        </p:spPr>
        <p:txBody>
          <a:bodyPr>
            <a:normAutofit/>
          </a:bodyPr>
          <a:lstStyle/>
          <a:p>
            <a:pPr algn="ctr"/>
            <a:r>
              <a:rPr lang="cs-CZ" sz="3200" dirty="0" smtClean="0">
                <a:solidFill>
                  <a:schemeClr val="accent1"/>
                </a:solidFill>
                <a:latin typeface="Rockwell Extra Bold" pitchFamily="18" charset="0"/>
              </a:rPr>
              <a:t>¿ </a:t>
            </a:r>
            <a:r>
              <a:rPr lang="cs-CZ" sz="3200" dirty="0" err="1" smtClean="0">
                <a:solidFill>
                  <a:schemeClr val="accent1"/>
                </a:solidFill>
                <a:latin typeface="Rockwell Extra Bold" pitchFamily="18" charset="0"/>
              </a:rPr>
              <a:t>Qué</a:t>
            </a:r>
            <a:r>
              <a:rPr lang="cs-CZ" sz="3200" dirty="0" smtClean="0">
                <a:solidFill>
                  <a:schemeClr val="accent1"/>
                </a:solidFill>
                <a:latin typeface="Rockwell Extra Bold" pitchFamily="18" charset="0"/>
              </a:rPr>
              <a:t> </a:t>
            </a:r>
            <a:r>
              <a:rPr lang="cs-CZ" sz="3200" dirty="0" err="1" smtClean="0">
                <a:solidFill>
                  <a:schemeClr val="accent1"/>
                </a:solidFill>
                <a:latin typeface="Rockwell Extra Bold" pitchFamily="18" charset="0"/>
              </a:rPr>
              <a:t>te</a:t>
            </a:r>
            <a:r>
              <a:rPr lang="cs-CZ" sz="3200" dirty="0" smtClean="0">
                <a:solidFill>
                  <a:schemeClr val="accent1"/>
                </a:solidFill>
                <a:latin typeface="Rockwell Extra Bold" pitchFamily="18" charset="0"/>
              </a:rPr>
              <a:t> gusta </a:t>
            </a:r>
            <a:r>
              <a:rPr lang="cs-CZ" sz="3200" dirty="0" err="1" smtClean="0">
                <a:solidFill>
                  <a:schemeClr val="accent1"/>
                </a:solidFill>
                <a:latin typeface="Rockwell Extra Bold" pitchFamily="18" charset="0"/>
              </a:rPr>
              <a:t>hacer</a:t>
            </a:r>
            <a:r>
              <a:rPr lang="cs-CZ" sz="3200" dirty="0" smtClean="0">
                <a:solidFill>
                  <a:schemeClr val="accent1"/>
                </a:solidFill>
                <a:latin typeface="Rockwell Extra Bold" pitchFamily="18" charset="0"/>
              </a:rPr>
              <a:t>?</a:t>
            </a:r>
            <a:endParaRPr lang="cs-CZ" sz="3200" dirty="0">
              <a:solidFill>
                <a:schemeClr val="accent1"/>
              </a:solidFill>
            </a:endParaRPr>
          </a:p>
        </p:txBody>
      </p:sp>
      <p:sp>
        <p:nvSpPr>
          <p:cNvPr id="53251" name="Rectangle 3"/>
          <p:cNvSpPr>
            <a:spLocks noGrp="1" noChangeArrowheads="1"/>
          </p:cNvSpPr>
          <p:nvPr>
            <p:ph idx="1"/>
          </p:nvPr>
        </p:nvSpPr>
        <p:spPr>
          <a:xfrm>
            <a:off x="4355976" y="1700809"/>
            <a:ext cx="4500000" cy="2340000"/>
          </a:xfrm>
          <a:solidFill>
            <a:schemeClr val="bg1">
              <a:lumMod val="75000"/>
              <a:alpha val="42000"/>
            </a:schemeClr>
          </a:solidFill>
          <a:ln>
            <a:solidFill>
              <a:schemeClr val="bg1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 w="165100" prst="coolSlant"/>
          </a:sp3d>
        </p:spPr>
        <p:txBody>
          <a:bodyPr/>
          <a:lstStyle/>
          <a:p>
            <a:pPr>
              <a:spcAft>
                <a:spcPts val="0"/>
              </a:spcAft>
              <a:buNone/>
            </a:pPr>
            <a:endParaRPr lang="cs-CZ" sz="2000" dirty="0" smtClean="0">
              <a:solidFill>
                <a:schemeClr val="accent3">
                  <a:lumMod val="60000"/>
                  <a:lumOff val="40000"/>
                </a:schemeClr>
              </a:solidFill>
              <a:latin typeface="Goudy Stout" pitchFamily="18" charset="0"/>
              <a:ea typeface="Times New Roman"/>
              <a:cs typeface="Aharoni" pitchFamily="2" charset="-79"/>
            </a:endParaRPr>
          </a:p>
          <a:p>
            <a:pPr>
              <a:spcAft>
                <a:spcPts val="0"/>
              </a:spcAft>
              <a:buNone/>
            </a:pPr>
            <a:r>
              <a:rPr lang="cs-CZ" sz="20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Goudy Stout" pitchFamily="18" charset="0"/>
                <a:ea typeface="Times New Roman"/>
              </a:rPr>
              <a:t>- </a:t>
            </a:r>
            <a:r>
              <a:rPr lang="cs-CZ" sz="2000" b="1" dirty="0" err="1" smtClean="0">
                <a:solidFill>
                  <a:schemeClr val="accent3">
                    <a:lumMod val="60000"/>
                    <a:lumOff val="40000"/>
                  </a:schemeClr>
                </a:solidFill>
                <a:latin typeface="Goudy Stout" pitchFamily="18" charset="0"/>
                <a:ea typeface="Times New Roman"/>
              </a:rPr>
              <a:t>dibujar</a:t>
            </a:r>
            <a:endParaRPr lang="cs-CZ" sz="2000" b="1" dirty="0" smtClean="0">
              <a:solidFill>
                <a:schemeClr val="accent3">
                  <a:lumMod val="60000"/>
                  <a:lumOff val="40000"/>
                </a:schemeClr>
              </a:solidFill>
              <a:latin typeface="Goudy Stout" pitchFamily="18" charset="0"/>
              <a:ea typeface="Times New Roman"/>
            </a:endParaRPr>
          </a:p>
          <a:p>
            <a:pPr>
              <a:spcAft>
                <a:spcPts val="0"/>
              </a:spcAft>
              <a:buNone/>
            </a:pPr>
            <a:endParaRPr lang="cs-CZ" sz="2000" dirty="0" smtClean="0">
              <a:solidFill>
                <a:schemeClr val="accent3">
                  <a:lumMod val="60000"/>
                  <a:lumOff val="40000"/>
                </a:schemeClr>
              </a:solidFill>
              <a:latin typeface="Goudy Stout" pitchFamily="18" charset="0"/>
              <a:ea typeface="Times New Roman"/>
            </a:endParaRPr>
          </a:p>
          <a:p>
            <a:pPr>
              <a:spcAft>
                <a:spcPts val="0"/>
              </a:spcAft>
              <a:buNone/>
            </a:pPr>
            <a:r>
              <a:rPr lang="cs-CZ" sz="20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Goudy Stout" pitchFamily="18" charset="0"/>
                <a:ea typeface="Times New Roman"/>
              </a:rPr>
              <a:t>- kreslit</a:t>
            </a:r>
            <a:endParaRPr lang="cs-CZ" sz="2000" dirty="0">
              <a:solidFill>
                <a:schemeClr val="accent3">
                  <a:lumMod val="60000"/>
                  <a:lumOff val="40000"/>
                </a:schemeClr>
              </a:solidFill>
              <a:latin typeface="Goudy Stout" pitchFamily="18" charset="0"/>
              <a:ea typeface="Times New Roman"/>
            </a:endParaRPr>
          </a:p>
        </p:txBody>
      </p:sp>
      <p:sp>
        <p:nvSpPr>
          <p:cNvPr id="8" name="Rectangle 3"/>
          <p:cNvSpPr txBox="1">
            <a:spLocks noChangeArrowheads="1"/>
          </p:cNvSpPr>
          <p:nvPr/>
        </p:nvSpPr>
        <p:spPr bwMode="auto">
          <a:xfrm>
            <a:off x="4355976" y="4185344"/>
            <a:ext cx="4500000" cy="2484016"/>
          </a:xfrm>
          <a:prstGeom prst="rect">
            <a:avLst/>
          </a:prstGeom>
          <a:solidFill>
            <a:schemeClr val="bg1">
              <a:lumMod val="75000"/>
              <a:alpha val="42000"/>
            </a:schemeClr>
          </a:solidFill>
          <a:ln w="9525">
            <a:solidFill>
              <a:schemeClr val="bg1">
                <a:lumMod val="50000"/>
              </a:schemeClr>
            </a:solidFill>
            <a:miter lim="800000"/>
            <a:headEnd/>
            <a:tailEnd/>
          </a:ln>
          <a:effectLst/>
          <a:scene3d>
            <a:camera prst="orthographicFront"/>
            <a:lightRig rig="threePt" dir="t"/>
          </a:scene3d>
          <a:sp3d>
            <a:bevelT w="165100" prst="coolSlant"/>
          </a:sp3d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>
              <a:spcAft>
                <a:spcPts val="0"/>
              </a:spcAft>
            </a:pPr>
            <a:endParaRPr lang="cs-CZ" sz="2000" b="1" dirty="0" smtClean="0">
              <a:solidFill>
                <a:schemeClr val="accent3">
                  <a:lumMod val="60000"/>
                  <a:lumOff val="40000"/>
                </a:schemeClr>
              </a:solidFill>
              <a:latin typeface="Goudy Stout" pitchFamily="18" charset="0"/>
              <a:ea typeface="Times New Roman"/>
            </a:endParaRPr>
          </a:p>
          <a:p>
            <a:pPr>
              <a:spcAft>
                <a:spcPts val="0"/>
              </a:spcAft>
            </a:pPr>
            <a:r>
              <a:rPr lang="cs-CZ" sz="20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Goudy Stout" pitchFamily="18" charset="0"/>
                <a:ea typeface="Times New Roman"/>
              </a:rPr>
              <a:t>- </a:t>
            </a:r>
            <a:r>
              <a:rPr lang="cs-CZ" sz="2000" b="1" dirty="0" err="1" smtClean="0">
                <a:solidFill>
                  <a:schemeClr val="accent3">
                    <a:lumMod val="60000"/>
                    <a:lumOff val="40000"/>
                  </a:schemeClr>
                </a:solidFill>
                <a:latin typeface="Goudy Stout" pitchFamily="18" charset="0"/>
                <a:ea typeface="Times New Roman"/>
              </a:rPr>
              <a:t>fotografiar</a:t>
            </a:r>
            <a:endParaRPr lang="cs-CZ" sz="2000" dirty="0" smtClean="0">
              <a:solidFill>
                <a:schemeClr val="accent3">
                  <a:lumMod val="60000"/>
                  <a:lumOff val="40000"/>
                </a:schemeClr>
              </a:solidFill>
              <a:latin typeface="Goudy Stout" pitchFamily="18" charset="0"/>
              <a:ea typeface="Times New Roman"/>
            </a:endParaRPr>
          </a:p>
          <a:p>
            <a:pPr>
              <a:spcAft>
                <a:spcPts val="0"/>
              </a:spcAft>
            </a:pPr>
            <a:endParaRPr lang="cs-CZ" sz="2000" b="1" dirty="0">
              <a:solidFill>
                <a:schemeClr val="accent3">
                  <a:lumMod val="60000"/>
                  <a:lumOff val="40000"/>
                </a:schemeClr>
              </a:solidFill>
              <a:latin typeface="Goudy Stout" pitchFamily="18" charset="0"/>
              <a:ea typeface="Times New Roman"/>
            </a:endParaRPr>
          </a:p>
          <a:p>
            <a:pPr>
              <a:spcAft>
                <a:spcPts val="0"/>
              </a:spcAft>
            </a:pPr>
            <a:r>
              <a:rPr lang="cs-CZ" sz="20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Goudy Stout" pitchFamily="18" charset="0"/>
                <a:ea typeface="Times New Roman"/>
              </a:rPr>
              <a:t>- fotografovat</a:t>
            </a:r>
            <a:endParaRPr lang="cs-CZ" sz="2000" dirty="0">
              <a:solidFill>
                <a:schemeClr val="accent3">
                  <a:lumMod val="60000"/>
                  <a:lumOff val="40000"/>
                </a:schemeClr>
              </a:solidFill>
              <a:latin typeface="Goudy Stout" pitchFamily="18" charset="0"/>
              <a:ea typeface="Times New Roman"/>
            </a:endParaRPr>
          </a:p>
        </p:txBody>
      </p:sp>
      <p:pic>
        <p:nvPicPr>
          <p:cNvPr id="82946" name="Picture 2" descr="http://comps.fotosearch.com/bigcomps/UNN/UNN832/u2223304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700809"/>
            <a:ext cx="3888432" cy="2304255"/>
          </a:xfrm>
          <a:prstGeom prst="rect">
            <a:avLst/>
          </a:prstGeom>
          <a:noFill/>
          <a:scene3d>
            <a:camera prst="orthographicFront"/>
            <a:lightRig rig="threePt" dir="t"/>
          </a:scene3d>
          <a:sp3d>
            <a:bevelT w="165100" prst="coolSlant"/>
          </a:sp3d>
        </p:spPr>
      </p:pic>
      <p:pic>
        <p:nvPicPr>
          <p:cNvPr id="82950" name="Picture 6" descr="http://comps.fotosearch.com/bigcomps/UNC/UNC217/u1810125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4221088"/>
            <a:ext cx="3888432" cy="2448272"/>
          </a:xfrm>
          <a:prstGeom prst="rect">
            <a:avLst/>
          </a:prstGeom>
          <a:noFill/>
          <a:scene3d>
            <a:camera prst="orthographicFront"/>
            <a:lightRig rig="threePt" dir="t"/>
          </a:scene3d>
          <a:sp3d>
            <a:bevelT w="165100" prst="coolSlant"/>
          </a:sp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32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532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 smtClean="0">
                <a:solidFill>
                  <a:schemeClr val="accent1"/>
                </a:solidFill>
                <a:latin typeface="Rockwell Extra Bold" pitchFamily="18" charset="0"/>
              </a:rPr>
              <a:t>¿ </a:t>
            </a:r>
            <a:r>
              <a:rPr lang="cs-CZ" sz="3200" dirty="0" err="1" smtClean="0">
                <a:solidFill>
                  <a:schemeClr val="accent1"/>
                </a:solidFill>
                <a:latin typeface="Rockwell Extra Bold" pitchFamily="18" charset="0"/>
              </a:rPr>
              <a:t>Qué</a:t>
            </a:r>
            <a:r>
              <a:rPr lang="cs-CZ" sz="3200" dirty="0" smtClean="0">
                <a:solidFill>
                  <a:schemeClr val="accent1"/>
                </a:solidFill>
                <a:latin typeface="Rockwell Extra Bold" pitchFamily="18" charset="0"/>
              </a:rPr>
              <a:t> </a:t>
            </a:r>
            <a:r>
              <a:rPr lang="cs-CZ" sz="3200" dirty="0" err="1" smtClean="0">
                <a:solidFill>
                  <a:schemeClr val="accent1"/>
                </a:solidFill>
                <a:latin typeface="Rockwell Extra Bold" pitchFamily="18" charset="0"/>
              </a:rPr>
              <a:t>te</a:t>
            </a:r>
            <a:r>
              <a:rPr lang="cs-CZ" sz="3200" dirty="0" smtClean="0">
                <a:solidFill>
                  <a:schemeClr val="accent1"/>
                </a:solidFill>
                <a:latin typeface="Rockwell Extra Bold" pitchFamily="18" charset="0"/>
              </a:rPr>
              <a:t> gusta </a:t>
            </a:r>
            <a:r>
              <a:rPr lang="cs-CZ" sz="3200" dirty="0" err="1" smtClean="0">
                <a:solidFill>
                  <a:schemeClr val="accent1"/>
                </a:solidFill>
                <a:latin typeface="Rockwell Extra Bold" pitchFamily="18" charset="0"/>
              </a:rPr>
              <a:t>hacer</a:t>
            </a:r>
            <a:r>
              <a:rPr lang="cs-CZ" sz="3200" dirty="0" smtClean="0">
                <a:solidFill>
                  <a:schemeClr val="accent1"/>
                </a:solidFill>
                <a:latin typeface="Rockwell Extra Bold" pitchFamily="18" charset="0"/>
              </a:rPr>
              <a:t>?</a:t>
            </a:r>
            <a:endParaRPr lang="cs-CZ" sz="3200" dirty="0">
              <a:solidFill>
                <a:schemeClr val="accent1"/>
              </a:solidFill>
            </a:endParaRPr>
          </a:p>
        </p:txBody>
      </p:sp>
      <p:sp>
        <p:nvSpPr>
          <p:cNvPr id="53251" name="Rectangle 3"/>
          <p:cNvSpPr>
            <a:spLocks noGrp="1" noChangeArrowheads="1"/>
          </p:cNvSpPr>
          <p:nvPr>
            <p:ph idx="1"/>
          </p:nvPr>
        </p:nvSpPr>
        <p:spPr>
          <a:xfrm>
            <a:off x="4211960" y="1700808"/>
            <a:ext cx="4752528" cy="2340000"/>
          </a:xfrm>
          <a:solidFill>
            <a:schemeClr val="bg1">
              <a:lumMod val="75000"/>
              <a:alpha val="42000"/>
            </a:schemeClr>
          </a:solidFill>
          <a:ln>
            <a:solidFill>
              <a:schemeClr val="bg1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 w="165100" prst="coolSlant"/>
          </a:sp3d>
        </p:spPr>
        <p:txBody>
          <a:bodyPr/>
          <a:lstStyle/>
          <a:p>
            <a:pPr>
              <a:spcAft>
                <a:spcPts val="0"/>
              </a:spcAft>
              <a:buNone/>
            </a:pPr>
            <a:endParaRPr lang="cs-CZ" sz="2000" dirty="0" smtClean="0">
              <a:solidFill>
                <a:schemeClr val="accent3">
                  <a:lumMod val="60000"/>
                  <a:lumOff val="40000"/>
                </a:schemeClr>
              </a:solidFill>
              <a:latin typeface="Rockwell Extra Bold" pitchFamily="18" charset="0"/>
              <a:ea typeface="Times New Roman"/>
              <a:cs typeface="Aharoni" pitchFamily="2" charset="-79"/>
            </a:endParaRPr>
          </a:p>
          <a:p>
            <a:pPr>
              <a:spcAft>
                <a:spcPts val="0"/>
              </a:spcAft>
              <a:buNone/>
            </a:pPr>
            <a:r>
              <a:rPr lang="cs-CZ" sz="20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Goudy Stout" pitchFamily="18" charset="0"/>
                <a:ea typeface="Times New Roman"/>
                <a:cs typeface="Aharoni" pitchFamily="2" charset="-79"/>
              </a:rPr>
              <a:t>- </a:t>
            </a:r>
            <a:r>
              <a:rPr lang="cs-CZ" sz="2000" b="1" dirty="0" err="1" smtClean="0">
                <a:solidFill>
                  <a:schemeClr val="accent3">
                    <a:lumMod val="60000"/>
                    <a:lumOff val="40000"/>
                  </a:schemeClr>
                </a:solidFill>
                <a:latin typeface="Goudy Stout" pitchFamily="18" charset="0"/>
                <a:ea typeface="Times New Roman"/>
                <a:cs typeface="Aharoni" pitchFamily="2" charset="-79"/>
              </a:rPr>
              <a:t>cocinar</a:t>
            </a:r>
            <a:endParaRPr lang="cs-CZ" sz="2000" b="1" dirty="0" smtClean="0">
              <a:solidFill>
                <a:schemeClr val="accent3">
                  <a:lumMod val="60000"/>
                  <a:lumOff val="40000"/>
                </a:schemeClr>
              </a:solidFill>
              <a:latin typeface="Goudy Stout" pitchFamily="18" charset="0"/>
              <a:ea typeface="Times New Roman"/>
              <a:cs typeface="Aharoni" pitchFamily="2" charset="-79"/>
            </a:endParaRPr>
          </a:p>
          <a:p>
            <a:pPr>
              <a:spcAft>
                <a:spcPts val="0"/>
              </a:spcAft>
              <a:buNone/>
            </a:pPr>
            <a:endParaRPr lang="cs-CZ" sz="2000" dirty="0" smtClean="0">
              <a:solidFill>
                <a:schemeClr val="accent3">
                  <a:lumMod val="60000"/>
                  <a:lumOff val="40000"/>
                </a:schemeClr>
              </a:solidFill>
              <a:latin typeface="Goudy Stout" pitchFamily="18" charset="0"/>
              <a:ea typeface="Times New Roman"/>
              <a:cs typeface="Aharoni" pitchFamily="2" charset="-79"/>
            </a:endParaRPr>
          </a:p>
          <a:p>
            <a:pPr algn="just">
              <a:spcAft>
                <a:spcPts val="0"/>
              </a:spcAft>
              <a:buNone/>
            </a:pPr>
            <a:r>
              <a:rPr lang="cs-CZ" sz="20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Goudy Stout" pitchFamily="18" charset="0"/>
                <a:ea typeface="Times New Roman"/>
                <a:cs typeface="Aharoni" pitchFamily="2" charset="-79"/>
              </a:rPr>
              <a:t>- </a:t>
            </a:r>
            <a:r>
              <a:rPr lang="cs-CZ" sz="20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Goudy Stout" pitchFamily="18" charset="0"/>
                <a:ea typeface="Times New Roman"/>
                <a:cs typeface="Aharoni" pitchFamily="2" charset="-79"/>
              </a:rPr>
              <a:t>vařit</a:t>
            </a:r>
            <a:endParaRPr lang="cs-CZ" sz="2000" b="1" dirty="0">
              <a:solidFill>
                <a:schemeClr val="accent3">
                  <a:lumMod val="60000"/>
                  <a:lumOff val="40000"/>
                </a:schemeClr>
              </a:solidFill>
              <a:latin typeface="Goudy Stout" pitchFamily="18" charset="0"/>
              <a:ea typeface="Times New Roman"/>
              <a:cs typeface="Aharoni" pitchFamily="2" charset="-79"/>
            </a:endParaRPr>
          </a:p>
        </p:txBody>
      </p:sp>
      <p:sp>
        <p:nvSpPr>
          <p:cNvPr id="8" name="Rectangle 3"/>
          <p:cNvSpPr txBox="1">
            <a:spLocks noChangeArrowheads="1"/>
          </p:cNvSpPr>
          <p:nvPr/>
        </p:nvSpPr>
        <p:spPr bwMode="auto">
          <a:xfrm>
            <a:off x="4211961" y="4149080"/>
            <a:ext cx="4752528" cy="2448272"/>
          </a:xfrm>
          <a:prstGeom prst="rect">
            <a:avLst/>
          </a:prstGeom>
          <a:solidFill>
            <a:schemeClr val="bg1">
              <a:lumMod val="75000"/>
              <a:alpha val="42000"/>
            </a:schemeClr>
          </a:solidFill>
          <a:ln w="9525">
            <a:solidFill>
              <a:schemeClr val="bg1">
                <a:lumMod val="50000"/>
              </a:schemeClr>
            </a:solidFill>
            <a:miter lim="800000"/>
            <a:headEnd/>
            <a:tailEnd/>
          </a:ln>
          <a:effectLst/>
          <a:scene3d>
            <a:camera prst="orthographicFront"/>
            <a:lightRig rig="threePt" dir="t"/>
          </a:scene3d>
          <a:sp3d>
            <a:bevelT w="165100" prst="coolSlant"/>
          </a:sp3d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1"/>
              </a:buClr>
              <a:buSzTx/>
              <a:buFontTx/>
              <a:buNone/>
              <a:tabLst/>
              <a:defRPr/>
            </a:pPr>
            <a:endParaRPr kumimoji="0" lang="cs-CZ" sz="2000" b="0" i="0" u="none" strike="noStrike" kern="0" cap="none" spc="0" normalizeH="0" baseline="0" noProof="0" dirty="0" smtClean="0">
              <a:ln>
                <a:noFill/>
              </a:ln>
              <a:solidFill>
                <a:schemeClr val="accent3">
                  <a:lumMod val="60000"/>
                  <a:lumOff val="40000"/>
                </a:schemeClr>
              </a:solidFill>
              <a:effectLst/>
              <a:uLnTx/>
              <a:uFillTx/>
              <a:latin typeface="Goudy Stout" pitchFamily="18" charset="0"/>
              <a:ea typeface="Times New Roman"/>
              <a:cs typeface="Aharoni" pitchFamily="2" charset="-79"/>
            </a:endParaRPr>
          </a:p>
          <a:p>
            <a:pPr>
              <a:spcAft>
                <a:spcPts val="0"/>
              </a:spcAft>
            </a:pPr>
            <a:r>
              <a:rPr lang="cs-CZ" sz="20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Goudy Stout" pitchFamily="18" charset="0"/>
                <a:ea typeface="Times New Roman"/>
                <a:cs typeface="Aharoni" pitchFamily="2" charset="-79"/>
              </a:rPr>
              <a:t>- </a:t>
            </a:r>
            <a:r>
              <a:rPr lang="cs-CZ" sz="2000" b="1" dirty="0" err="1" smtClean="0">
                <a:solidFill>
                  <a:schemeClr val="accent3">
                    <a:lumMod val="60000"/>
                    <a:lumOff val="40000"/>
                  </a:schemeClr>
                </a:solidFill>
                <a:latin typeface="Goudy Stout" pitchFamily="18" charset="0"/>
                <a:ea typeface="Times New Roman"/>
                <a:cs typeface="Aharoni" pitchFamily="2" charset="-79"/>
              </a:rPr>
              <a:t>ver</a:t>
            </a:r>
            <a:r>
              <a:rPr lang="cs-CZ" sz="20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Goudy Stout" pitchFamily="18" charset="0"/>
                <a:ea typeface="Times New Roman"/>
                <a:cs typeface="Aharoni" pitchFamily="2" charset="-79"/>
              </a:rPr>
              <a:t> </a:t>
            </a:r>
            <a:r>
              <a:rPr lang="cs-CZ" sz="2000" b="1" dirty="0" err="1" smtClean="0">
                <a:solidFill>
                  <a:schemeClr val="accent3">
                    <a:lumMod val="60000"/>
                    <a:lumOff val="40000"/>
                  </a:schemeClr>
                </a:solidFill>
                <a:latin typeface="Goudy Stout" pitchFamily="18" charset="0"/>
                <a:ea typeface="Times New Roman"/>
                <a:cs typeface="Aharoni" pitchFamily="2" charset="-79"/>
              </a:rPr>
              <a:t>películas</a:t>
            </a:r>
            <a:endParaRPr lang="cs-CZ" sz="2000" dirty="0" smtClean="0">
              <a:solidFill>
                <a:schemeClr val="accent3">
                  <a:lumMod val="60000"/>
                  <a:lumOff val="40000"/>
                </a:schemeClr>
              </a:solidFill>
              <a:latin typeface="Goudy Stout" pitchFamily="18" charset="0"/>
              <a:ea typeface="Times New Roman"/>
              <a:cs typeface="Aharoni" pitchFamily="2" charset="-79"/>
            </a:endParaRPr>
          </a:p>
          <a:p>
            <a:pPr>
              <a:spcAft>
                <a:spcPts val="0"/>
              </a:spcAft>
            </a:pPr>
            <a:endParaRPr lang="cs-CZ" sz="2000" b="1" dirty="0" smtClean="0">
              <a:solidFill>
                <a:schemeClr val="accent3">
                  <a:lumMod val="60000"/>
                  <a:lumOff val="40000"/>
                </a:schemeClr>
              </a:solidFill>
              <a:latin typeface="Goudy Stout" pitchFamily="18" charset="0"/>
              <a:ea typeface="Times New Roman"/>
              <a:cs typeface="Aharoni" pitchFamily="2" charset="-79"/>
            </a:endParaRPr>
          </a:p>
          <a:p>
            <a:pPr>
              <a:spcAft>
                <a:spcPts val="0"/>
              </a:spcAft>
            </a:pPr>
            <a:r>
              <a:rPr lang="cs-CZ" sz="20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Goudy Stout" pitchFamily="18" charset="0"/>
                <a:ea typeface="Times New Roman"/>
                <a:cs typeface="Aharoni" pitchFamily="2" charset="-79"/>
              </a:rPr>
              <a:t>- </a:t>
            </a:r>
            <a:r>
              <a:rPr lang="cs-CZ" sz="20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Goudy Stout" pitchFamily="18" charset="0"/>
                <a:ea typeface="Times New Roman"/>
                <a:cs typeface="Aharoni" pitchFamily="2" charset="-79"/>
              </a:rPr>
              <a:t>dívat </a:t>
            </a:r>
            <a:r>
              <a:rPr lang="cs-CZ" sz="20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Goudy Stout" pitchFamily="18" charset="0"/>
                <a:ea typeface="Times New Roman"/>
                <a:cs typeface="Aharoni" pitchFamily="2" charset="-79"/>
              </a:rPr>
              <a:t>se na filmy</a:t>
            </a:r>
            <a:endParaRPr lang="cs-CZ" sz="2000" dirty="0">
              <a:solidFill>
                <a:schemeClr val="accent3">
                  <a:lumMod val="60000"/>
                  <a:lumOff val="40000"/>
                </a:schemeClr>
              </a:solidFill>
              <a:latin typeface="Goudy Stout" pitchFamily="18" charset="0"/>
              <a:ea typeface="Times New Roman"/>
              <a:cs typeface="Aharoni" pitchFamily="2" charset="-79"/>
            </a:endParaRPr>
          </a:p>
        </p:txBody>
      </p:sp>
      <p:pic>
        <p:nvPicPr>
          <p:cNvPr id="81922" name="Picture 2" descr="http://comps.fotosearch.com/bigcomps/TGR/TGR024/ti087a002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700808"/>
            <a:ext cx="3816424" cy="2360713"/>
          </a:xfrm>
          <a:prstGeom prst="rect">
            <a:avLst/>
          </a:prstGeom>
          <a:noFill/>
          <a:scene3d>
            <a:camera prst="orthographicFront"/>
            <a:lightRig rig="threePt" dir="t"/>
          </a:scene3d>
          <a:sp3d>
            <a:bevelT w="165100" prst="coolSlant"/>
          </a:sp3d>
        </p:spPr>
      </p:pic>
      <p:pic>
        <p:nvPicPr>
          <p:cNvPr id="81924" name="Picture 4" descr="http://comps.fotosearch.com/bigcomps/UNN/UNN003/u1282231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4149080"/>
            <a:ext cx="3826396" cy="2448271"/>
          </a:xfrm>
          <a:prstGeom prst="rect">
            <a:avLst/>
          </a:prstGeom>
          <a:noFill/>
          <a:scene3d>
            <a:camera prst="orthographicFront"/>
            <a:lightRig rig="threePt" dir="t"/>
          </a:scene3d>
          <a:sp3d>
            <a:bevelT w="165100" prst="coolSlant"/>
          </a:sp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32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532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 smtClean="0">
                <a:solidFill>
                  <a:schemeClr val="accent1"/>
                </a:solidFill>
                <a:latin typeface="Rockwell Extra Bold" pitchFamily="18" charset="0"/>
              </a:rPr>
              <a:t>¿ </a:t>
            </a:r>
            <a:r>
              <a:rPr lang="cs-CZ" sz="3200" dirty="0" err="1" smtClean="0">
                <a:solidFill>
                  <a:schemeClr val="accent1"/>
                </a:solidFill>
                <a:latin typeface="Rockwell Extra Bold" pitchFamily="18" charset="0"/>
              </a:rPr>
              <a:t>Qué</a:t>
            </a:r>
            <a:r>
              <a:rPr lang="cs-CZ" sz="3200" dirty="0" smtClean="0">
                <a:solidFill>
                  <a:schemeClr val="accent1"/>
                </a:solidFill>
                <a:latin typeface="Rockwell Extra Bold" pitchFamily="18" charset="0"/>
              </a:rPr>
              <a:t> </a:t>
            </a:r>
            <a:r>
              <a:rPr lang="cs-CZ" sz="3200" dirty="0" err="1" smtClean="0">
                <a:solidFill>
                  <a:schemeClr val="accent1"/>
                </a:solidFill>
                <a:latin typeface="Rockwell Extra Bold" pitchFamily="18" charset="0"/>
              </a:rPr>
              <a:t>te</a:t>
            </a:r>
            <a:r>
              <a:rPr lang="cs-CZ" sz="3200" dirty="0" smtClean="0">
                <a:solidFill>
                  <a:schemeClr val="accent1"/>
                </a:solidFill>
                <a:latin typeface="Rockwell Extra Bold" pitchFamily="18" charset="0"/>
              </a:rPr>
              <a:t> gusta </a:t>
            </a:r>
            <a:r>
              <a:rPr lang="cs-CZ" sz="3200" dirty="0" err="1" smtClean="0">
                <a:solidFill>
                  <a:schemeClr val="accent1"/>
                </a:solidFill>
                <a:latin typeface="Rockwell Extra Bold" pitchFamily="18" charset="0"/>
              </a:rPr>
              <a:t>hacer</a:t>
            </a:r>
            <a:r>
              <a:rPr lang="cs-CZ" sz="3200" dirty="0" smtClean="0">
                <a:solidFill>
                  <a:schemeClr val="accent1"/>
                </a:solidFill>
                <a:latin typeface="Rockwell Extra Bold" pitchFamily="18" charset="0"/>
              </a:rPr>
              <a:t>?</a:t>
            </a:r>
            <a:endParaRPr lang="cs-CZ" sz="3200" dirty="0">
              <a:solidFill>
                <a:schemeClr val="accent1"/>
              </a:solidFill>
            </a:endParaRPr>
          </a:p>
        </p:txBody>
      </p:sp>
      <p:sp>
        <p:nvSpPr>
          <p:cNvPr id="53251" name="Rectangle 3"/>
          <p:cNvSpPr>
            <a:spLocks noGrp="1" noChangeArrowheads="1"/>
          </p:cNvSpPr>
          <p:nvPr>
            <p:ph idx="1"/>
          </p:nvPr>
        </p:nvSpPr>
        <p:spPr>
          <a:xfrm>
            <a:off x="4211960" y="1700809"/>
            <a:ext cx="4752528" cy="2340000"/>
          </a:xfrm>
          <a:solidFill>
            <a:schemeClr val="bg1">
              <a:lumMod val="75000"/>
              <a:alpha val="42000"/>
            </a:schemeClr>
          </a:solidFill>
          <a:ln>
            <a:solidFill>
              <a:schemeClr val="bg1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 w="165100" prst="coolSlant"/>
          </a:sp3d>
        </p:spPr>
        <p:txBody>
          <a:bodyPr/>
          <a:lstStyle/>
          <a:p>
            <a:pPr>
              <a:spcAft>
                <a:spcPts val="0"/>
              </a:spcAft>
              <a:buNone/>
            </a:pPr>
            <a:endParaRPr lang="cs-CZ" sz="2000" dirty="0" smtClean="0">
              <a:solidFill>
                <a:schemeClr val="accent3">
                  <a:lumMod val="60000"/>
                  <a:lumOff val="40000"/>
                </a:schemeClr>
              </a:solidFill>
              <a:latin typeface="Rockwell Extra Bold" pitchFamily="18" charset="0"/>
              <a:ea typeface="Times New Roman"/>
              <a:cs typeface="Aharoni" pitchFamily="2" charset="-79"/>
            </a:endParaRPr>
          </a:p>
          <a:p>
            <a:pPr>
              <a:spcAft>
                <a:spcPts val="0"/>
              </a:spcAft>
              <a:buNone/>
            </a:pPr>
            <a:r>
              <a:rPr lang="cs-CZ" sz="20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Goudy Stout" pitchFamily="18" charset="0"/>
                <a:ea typeface="Times New Roman"/>
                <a:cs typeface="Aharoni" pitchFamily="2" charset="-79"/>
              </a:rPr>
              <a:t>- </a:t>
            </a:r>
            <a:r>
              <a:rPr lang="cs-CZ" sz="2000" b="1" dirty="0" err="1" smtClean="0">
                <a:solidFill>
                  <a:schemeClr val="accent3">
                    <a:lumMod val="60000"/>
                    <a:lumOff val="40000"/>
                  </a:schemeClr>
                </a:solidFill>
                <a:latin typeface="Goudy Stout" pitchFamily="18" charset="0"/>
                <a:ea typeface="Times New Roman"/>
                <a:cs typeface="Aharoni" pitchFamily="2" charset="-79"/>
              </a:rPr>
              <a:t>montar</a:t>
            </a:r>
            <a:r>
              <a:rPr lang="cs-CZ" sz="20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Goudy Stout" pitchFamily="18" charset="0"/>
                <a:ea typeface="Times New Roman"/>
                <a:cs typeface="Aharoni" pitchFamily="2" charset="-79"/>
              </a:rPr>
              <a:t> </a:t>
            </a:r>
            <a:r>
              <a:rPr lang="cs-CZ" sz="2000" b="1" dirty="0" err="1" smtClean="0">
                <a:solidFill>
                  <a:schemeClr val="accent3">
                    <a:lumMod val="60000"/>
                    <a:lumOff val="40000"/>
                  </a:schemeClr>
                </a:solidFill>
                <a:latin typeface="Goudy Stout" pitchFamily="18" charset="0"/>
                <a:ea typeface="Times New Roman"/>
                <a:cs typeface="Aharoni" pitchFamily="2" charset="-79"/>
              </a:rPr>
              <a:t>en</a:t>
            </a:r>
            <a:r>
              <a:rPr lang="cs-CZ" sz="20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Goudy Stout" pitchFamily="18" charset="0"/>
                <a:ea typeface="Times New Roman"/>
                <a:cs typeface="Aharoni" pitchFamily="2" charset="-79"/>
              </a:rPr>
              <a:t> </a:t>
            </a:r>
            <a:r>
              <a:rPr lang="cs-CZ" sz="2000" b="1" dirty="0" err="1" smtClean="0">
                <a:solidFill>
                  <a:schemeClr val="accent3">
                    <a:lumMod val="60000"/>
                    <a:lumOff val="40000"/>
                  </a:schemeClr>
                </a:solidFill>
                <a:latin typeface="Goudy Stout" pitchFamily="18" charset="0"/>
                <a:ea typeface="Times New Roman"/>
                <a:cs typeface="Aharoni" pitchFamily="2" charset="-79"/>
              </a:rPr>
              <a:t>bici</a:t>
            </a:r>
            <a:endParaRPr lang="cs-CZ" sz="2000" b="1" dirty="0" smtClean="0">
              <a:solidFill>
                <a:schemeClr val="accent3">
                  <a:lumMod val="60000"/>
                  <a:lumOff val="40000"/>
                </a:schemeClr>
              </a:solidFill>
              <a:latin typeface="Goudy Stout" pitchFamily="18" charset="0"/>
              <a:ea typeface="Times New Roman"/>
              <a:cs typeface="Aharoni" pitchFamily="2" charset="-79"/>
            </a:endParaRPr>
          </a:p>
          <a:p>
            <a:pPr>
              <a:spcAft>
                <a:spcPts val="0"/>
              </a:spcAft>
              <a:buNone/>
            </a:pPr>
            <a:endParaRPr lang="cs-CZ" sz="2000" dirty="0" smtClean="0">
              <a:solidFill>
                <a:schemeClr val="accent3">
                  <a:lumMod val="60000"/>
                  <a:lumOff val="40000"/>
                </a:schemeClr>
              </a:solidFill>
              <a:latin typeface="Goudy Stout" pitchFamily="18" charset="0"/>
              <a:ea typeface="Times New Roman"/>
              <a:cs typeface="Aharoni" pitchFamily="2" charset="-79"/>
            </a:endParaRPr>
          </a:p>
          <a:p>
            <a:pPr algn="just">
              <a:spcAft>
                <a:spcPts val="0"/>
              </a:spcAft>
              <a:buNone/>
            </a:pPr>
            <a:r>
              <a:rPr lang="cs-CZ" sz="20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Goudy Stout" pitchFamily="18" charset="0"/>
                <a:ea typeface="Times New Roman"/>
                <a:cs typeface="Aharoni" pitchFamily="2" charset="-79"/>
              </a:rPr>
              <a:t>- </a:t>
            </a:r>
            <a:r>
              <a:rPr lang="cs-CZ" sz="20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Goudy Stout" pitchFamily="18" charset="0"/>
              </a:rPr>
              <a:t>jezdit </a:t>
            </a:r>
            <a:r>
              <a:rPr lang="cs-CZ" sz="20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Goudy Stout" pitchFamily="18" charset="0"/>
              </a:rPr>
              <a:t>na kole</a:t>
            </a:r>
            <a:endParaRPr lang="cs-CZ" sz="2000" dirty="0">
              <a:solidFill>
                <a:schemeClr val="accent3">
                  <a:lumMod val="60000"/>
                  <a:lumOff val="40000"/>
                </a:schemeClr>
              </a:solidFill>
              <a:latin typeface="Goudy Stout" pitchFamily="18" charset="0"/>
              <a:ea typeface="Times New Roman"/>
              <a:cs typeface="Aharoni" pitchFamily="2" charset="-79"/>
            </a:endParaRPr>
          </a:p>
        </p:txBody>
      </p:sp>
      <p:sp>
        <p:nvSpPr>
          <p:cNvPr id="8" name="Rectangle 3"/>
          <p:cNvSpPr txBox="1">
            <a:spLocks noChangeArrowheads="1"/>
          </p:cNvSpPr>
          <p:nvPr/>
        </p:nvSpPr>
        <p:spPr bwMode="auto">
          <a:xfrm>
            <a:off x="4211961" y="4149080"/>
            <a:ext cx="4752528" cy="2448272"/>
          </a:xfrm>
          <a:prstGeom prst="rect">
            <a:avLst/>
          </a:prstGeom>
          <a:solidFill>
            <a:schemeClr val="bg1">
              <a:lumMod val="75000"/>
              <a:alpha val="42000"/>
            </a:schemeClr>
          </a:solidFill>
          <a:ln w="9525">
            <a:solidFill>
              <a:schemeClr val="bg1">
                <a:lumMod val="50000"/>
              </a:schemeClr>
            </a:solidFill>
            <a:miter lim="800000"/>
            <a:headEnd/>
            <a:tailEnd/>
          </a:ln>
          <a:effectLst/>
          <a:scene3d>
            <a:camera prst="orthographicFront"/>
            <a:lightRig rig="threePt" dir="t"/>
          </a:scene3d>
          <a:sp3d>
            <a:bevelT w="165100" prst="coolSlant"/>
          </a:sp3d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1"/>
              </a:buClr>
              <a:buSzTx/>
              <a:buFontTx/>
              <a:buNone/>
              <a:tabLst/>
              <a:defRPr/>
            </a:pPr>
            <a:endParaRPr kumimoji="0" lang="cs-CZ" sz="2000" b="0" i="0" u="none" strike="noStrike" kern="0" cap="none" spc="0" normalizeH="0" baseline="0" noProof="0" dirty="0" smtClean="0">
              <a:ln>
                <a:noFill/>
              </a:ln>
              <a:solidFill>
                <a:schemeClr val="accent3">
                  <a:lumMod val="60000"/>
                  <a:lumOff val="40000"/>
                </a:schemeClr>
              </a:solidFill>
              <a:effectLst/>
              <a:uLnTx/>
              <a:uFillTx/>
              <a:latin typeface="Goudy Stout" pitchFamily="18" charset="0"/>
              <a:ea typeface="Times New Roman"/>
              <a:cs typeface="Aharoni" pitchFamily="2" charset="-79"/>
            </a:endParaRPr>
          </a:p>
          <a:p>
            <a:pPr>
              <a:spcAft>
                <a:spcPts val="0"/>
              </a:spcAft>
            </a:pPr>
            <a:r>
              <a:rPr lang="cs-CZ" sz="20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Goudy Stout" pitchFamily="18" charset="0"/>
                <a:ea typeface="Times New Roman"/>
                <a:cs typeface="Aharoni" pitchFamily="2" charset="-79"/>
              </a:rPr>
              <a:t>- </a:t>
            </a:r>
            <a:r>
              <a:rPr lang="cs-CZ" sz="2000" b="1" dirty="0" err="1" smtClean="0">
                <a:solidFill>
                  <a:schemeClr val="accent3">
                    <a:lumMod val="60000"/>
                    <a:lumOff val="40000"/>
                  </a:schemeClr>
                </a:solidFill>
                <a:latin typeface="Goudy Stout" pitchFamily="18" charset="0"/>
                <a:ea typeface="Times New Roman"/>
                <a:cs typeface="Aharoni" pitchFamily="2" charset="-79"/>
              </a:rPr>
              <a:t>hacer</a:t>
            </a:r>
            <a:r>
              <a:rPr lang="cs-CZ" sz="20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Goudy Stout" pitchFamily="18" charset="0"/>
                <a:ea typeface="Times New Roman"/>
                <a:cs typeface="Aharoni" pitchFamily="2" charset="-79"/>
              </a:rPr>
              <a:t> </a:t>
            </a:r>
            <a:r>
              <a:rPr lang="cs-CZ" sz="2000" b="1" dirty="0" err="1" smtClean="0">
                <a:solidFill>
                  <a:schemeClr val="accent3">
                    <a:lumMod val="60000"/>
                    <a:lumOff val="40000"/>
                  </a:schemeClr>
                </a:solidFill>
                <a:latin typeface="Goudy Stout" pitchFamily="18" charset="0"/>
                <a:ea typeface="Times New Roman"/>
                <a:cs typeface="Aharoni" pitchFamily="2" charset="-79"/>
              </a:rPr>
              <a:t>footing</a:t>
            </a:r>
            <a:endParaRPr lang="cs-CZ" sz="2000" dirty="0" smtClean="0">
              <a:solidFill>
                <a:schemeClr val="accent3">
                  <a:lumMod val="60000"/>
                  <a:lumOff val="40000"/>
                </a:schemeClr>
              </a:solidFill>
              <a:latin typeface="Goudy Stout" pitchFamily="18" charset="0"/>
              <a:ea typeface="Times New Roman"/>
              <a:cs typeface="Aharoni" pitchFamily="2" charset="-79"/>
            </a:endParaRPr>
          </a:p>
          <a:p>
            <a:pPr>
              <a:spcAft>
                <a:spcPts val="0"/>
              </a:spcAft>
            </a:pPr>
            <a:endParaRPr lang="cs-CZ" sz="2000" b="1" dirty="0" smtClean="0">
              <a:solidFill>
                <a:schemeClr val="accent3">
                  <a:lumMod val="60000"/>
                  <a:lumOff val="40000"/>
                </a:schemeClr>
              </a:solidFill>
              <a:latin typeface="Goudy Stout" pitchFamily="18" charset="0"/>
              <a:ea typeface="Times New Roman"/>
              <a:cs typeface="Aharoni" pitchFamily="2" charset="-79"/>
            </a:endParaRPr>
          </a:p>
          <a:p>
            <a:pPr>
              <a:spcAft>
                <a:spcPts val="0"/>
              </a:spcAft>
            </a:pPr>
            <a:r>
              <a:rPr lang="cs-CZ" sz="20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Goudy Stout" pitchFamily="18" charset="0"/>
                <a:ea typeface="Times New Roman"/>
                <a:cs typeface="Aharoni" pitchFamily="2" charset="-79"/>
              </a:rPr>
              <a:t>- běhat</a:t>
            </a:r>
            <a:endParaRPr lang="cs-CZ" sz="2000" dirty="0">
              <a:solidFill>
                <a:schemeClr val="accent3">
                  <a:lumMod val="60000"/>
                  <a:lumOff val="40000"/>
                </a:schemeClr>
              </a:solidFill>
              <a:latin typeface="Goudy Stout" pitchFamily="18" charset="0"/>
              <a:ea typeface="Times New Roman"/>
              <a:cs typeface="Aharoni" pitchFamily="2" charset="-79"/>
            </a:endParaRPr>
          </a:p>
        </p:txBody>
      </p:sp>
      <p:pic>
        <p:nvPicPr>
          <p:cNvPr id="80898" name="Picture 2" descr="http://comps.fotosearch.com/bigcomps/TGR/TGR022/069a881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700808"/>
            <a:ext cx="3816424" cy="2304256"/>
          </a:xfrm>
          <a:prstGeom prst="rect">
            <a:avLst/>
          </a:prstGeom>
          <a:noFill/>
          <a:scene3d>
            <a:camera prst="orthographicFront"/>
            <a:lightRig rig="threePt" dir="t"/>
          </a:scene3d>
          <a:sp3d>
            <a:bevelT w="165100" prst="coolSlant"/>
          </a:sp3d>
        </p:spPr>
      </p:pic>
      <p:pic>
        <p:nvPicPr>
          <p:cNvPr id="80900" name="Picture 4" descr="http://comps.fotosearch.com/bigcomps/CSP/CSP853/k8536619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4149080"/>
            <a:ext cx="3816424" cy="2448272"/>
          </a:xfrm>
          <a:prstGeom prst="rect">
            <a:avLst/>
          </a:prstGeom>
          <a:noFill/>
          <a:scene3d>
            <a:camera prst="orthographicFront"/>
            <a:lightRig rig="threePt" dir="t"/>
          </a:scene3d>
          <a:sp3d>
            <a:bevelT w="165100" prst="coolSlant"/>
          </a:sp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32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532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 smtClean="0">
                <a:solidFill>
                  <a:schemeClr val="accent1"/>
                </a:solidFill>
                <a:latin typeface="Rockwell Extra Bold" pitchFamily="18" charset="0"/>
              </a:rPr>
              <a:t>¿ </a:t>
            </a:r>
            <a:r>
              <a:rPr lang="cs-CZ" sz="3200" dirty="0" err="1" smtClean="0">
                <a:solidFill>
                  <a:schemeClr val="accent1"/>
                </a:solidFill>
                <a:latin typeface="Rockwell Extra Bold" pitchFamily="18" charset="0"/>
              </a:rPr>
              <a:t>Qué</a:t>
            </a:r>
            <a:r>
              <a:rPr lang="cs-CZ" sz="3200" dirty="0" smtClean="0">
                <a:solidFill>
                  <a:schemeClr val="accent1"/>
                </a:solidFill>
                <a:latin typeface="Rockwell Extra Bold" pitchFamily="18" charset="0"/>
              </a:rPr>
              <a:t> </a:t>
            </a:r>
            <a:r>
              <a:rPr lang="cs-CZ" sz="3200" dirty="0" err="1" smtClean="0">
                <a:solidFill>
                  <a:schemeClr val="accent1"/>
                </a:solidFill>
                <a:latin typeface="Rockwell Extra Bold" pitchFamily="18" charset="0"/>
              </a:rPr>
              <a:t>te</a:t>
            </a:r>
            <a:r>
              <a:rPr lang="cs-CZ" sz="3200" dirty="0" smtClean="0">
                <a:solidFill>
                  <a:schemeClr val="accent1"/>
                </a:solidFill>
                <a:latin typeface="Rockwell Extra Bold" pitchFamily="18" charset="0"/>
              </a:rPr>
              <a:t> gusta </a:t>
            </a:r>
            <a:r>
              <a:rPr lang="cs-CZ" sz="3200" dirty="0" err="1" smtClean="0">
                <a:solidFill>
                  <a:schemeClr val="accent1"/>
                </a:solidFill>
                <a:latin typeface="Rockwell Extra Bold" pitchFamily="18" charset="0"/>
              </a:rPr>
              <a:t>hacer</a:t>
            </a:r>
            <a:r>
              <a:rPr lang="cs-CZ" sz="3200" dirty="0" smtClean="0">
                <a:solidFill>
                  <a:schemeClr val="accent1"/>
                </a:solidFill>
                <a:latin typeface="Rockwell Extra Bold" pitchFamily="18" charset="0"/>
              </a:rPr>
              <a:t>?</a:t>
            </a:r>
            <a:endParaRPr lang="cs-CZ" sz="3200" dirty="0">
              <a:solidFill>
                <a:schemeClr val="accent1"/>
              </a:solidFill>
            </a:endParaRPr>
          </a:p>
        </p:txBody>
      </p:sp>
      <p:sp>
        <p:nvSpPr>
          <p:cNvPr id="53251" name="Rectangle 3"/>
          <p:cNvSpPr>
            <a:spLocks noGrp="1" noChangeArrowheads="1"/>
          </p:cNvSpPr>
          <p:nvPr>
            <p:ph idx="1"/>
          </p:nvPr>
        </p:nvSpPr>
        <p:spPr>
          <a:xfrm>
            <a:off x="4211960" y="1700809"/>
            <a:ext cx="4752528" cy="2340000"/>
          </a:xfrm>
          <a:solidFill>
            <a:schemeClr val="bg1">
              <a:lumMod val="75000"/>
              <a:alpha val="42000"/>
            </a:schemeClr>
          </a:solidFill>
          <a:ln>
            <a:solidFill>
              <a:schemeClr val="bg1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 w="165100" prst="coolSlant"/>
          </a:sp3d>
        </p:spPr>
        <p:txBody>
          <a:bodyPr/>
          <a:lstStyle/>
          <a:p>
            <a:pPr>
              <a:spcAft>
                <a:spcPts val="0"/>
              </a:spcAft>
              <a:buNone/>
            </a:pPr>
            <a:endParaRPr lang="cs-CZ" sz="2000" dirty="0" smtClean="0">
              <a:solidFill>
                <a:schemeClr val="accent3">
                  <a:lumMod val="60000"/>
                  <a:lumOff val="40000"/>
                </a:schemeClr>
              </a:solidFill>
              <a:latin typeface="Rockwell Extra Bold" pitchFamily="18" charset="0"/>
              <a:ea typeface="Times New Roman"/>
              <a:cs typeface="Aharoni" pitchFamily="2" charset="-79"/>
            </a:endParaRPr>
          </a:p>
          <a:p>
            <a:pPr>
              <a:spcAft>
                <a:spcPts val="0"/>
              </a:spcAft>
              <a:buNone/>
            </a:pPr>
            <a:r>
              <a:rPr lang="cs-CZ" sz="19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Goudy Stout" pitchFamily="18" charset="0"/>
                <a:ea typeface="Times New Roman"/>
                <a:cs typeface="Aharoni" pitchFamily="2" charset="-79"/>
              </a:rPr>
              <a:t>- </a:t>
            </a:r>
            <a:r>
              <a:rPr lang="cs-CZ" sz="20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Goudy Stout" pitchFamily="18" charset="0"/>
                <a:ea typeface="Times New Roman"/>
                <a:cs typeface="Aharoni" pitchFamily="2" charset="-79"/>
              </a:rPr>
              <a:t>dar </a:t>
            </a:r>
            <a:r>
              <a:rPr lang="cs-CZ" sz="2000" b="1" dirty="0" err="1" smtClean="0">
                <a:solidFill>
                  <a:schemeClr val="accent3">
                    <a:lumMod val="60000"/>
                    <a:lumOff val="40000"/>
                  </a:schemeClr>
                </a:solidFill>
                <a:latin typeface="Goudy Stout" pitchFamily="18" charset="0"/>
                <a:ea typeface="Times New Roman"/>
                <a:cs typeface="Aharoni" pitchFamily="2" charset="-79"/>
              </a:rPr>
              <a:t>un</a:t>
            </a:r>
            <a:r>
              <a:rPr lang="cs-CZ" sz="20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Goudy Stout" pitchFamily="18" charset="0"/>
                <a:ea typeface="Times New Roman"/>
                <a:cs typeface="Aharoni" pitchFamily="2" charset="-79"/>
              </a:rPr>
              <a:t> </a:t>
            </a:r>
            <a:r>
              <a:rPr lang="cs-CZ" sz="2000" b="1" dirty="0" err="1" smtClean="0">
                <a:solidFill>
                  <a:schemeClr val="accent3">
                    <a:lumMod val="60000"/>
                    <a:lumOff val="40000"/>
                  </a:schemeClr>
                </a:solidFill>
                <a:latin typeface="Goudy Stout" pitchFamily="18" charset="0"/>
                <a:ea typeface="Times New Roman"/>
                <a:cs typeface="Aharoni" pitchFamily="2" charset="-79"/>
              </a:rPr>
              <a:t>paseo</a:t>
            </a:r>
            <a:endParaRPr lang="cs-CZ" sz="1900" b="1" dirty="0" smtClean="0">
              <a:solidFill>
                <a:schemeClr val="accent3">
                  <a:lumMod val="60000"/>
                  <a:lumOff val="40000"/>
                </a:schemeClr>
              </a:solidFill>
              <a:latin typeface="Goudy Stout" pitchFamily="18" charset="0"/>
              <a:ea typeface="Times New Roman"/>
              <a:cs typeface="Aharoni" pitchFamily="2" charset="-79"/>
            </a:endParaRPr>
          </a:p>
          <a:p>
            <a:pPr>
              <a:spcAft>
                <a:spcPts val="0"/>
              </a:spcAft>
              <a:buNone/>
            </a:pPr>
            <a:endParaRPr lang="cs-CZ" sz="2000" dirty="0" smtClean="0">
              <a:solidFill>
                <a:schemeClr val="accent3">
                  <a:lumMod val="60000"/>
                  <a:lumOff val="40000"/>
                </a:schemeClr>
              </a:solidFill>
              <a:latin typeface="Goudy Stout" pitchFamily="18" charset="0"/>
              <a:ea typeface="Times New Roman"/>
              <a:cs typeface="Aharoni" pitchFamily="2" charset="-79"/>
            </a:endParaRPr>
          </a:p>
          <a:p>
            <a:pPr algn="just">
              <a:spcAft>
                <a:spcPts val="0"/>
              </a:spcAft>
              <a:buNone/>
            </a:pPr>
            <a:r>
              <a:rPr lang="cs-CZ" sz="20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Goudy Stout" pitchFamily="18" charset="0"/>
                <a:ea typeface="Times New Roman"/>
                <a:cs typeface="Aharoni" pitchFamily="2" charset="-79"/>
              </a:rPr>
              <a:t>- </a:t>
            </a:r>
            <a:r>
              <a:rPr lang="cs-CZ" sz="20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Goudy Stout" pitchFamily="18" charset="0"/>
                <a:ea typeface="Times New Roman"/>
                <a:cs typeface="Aharoni" pitchFamily="2" charset="-79"/>
              </a:rPr>
              <a:t>procházet </a:t>
            </a:r>
            <a:r>
              <a:rPr lang="cs-CZ" sz="20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Goudy Stout" pitchFamily="18" charset="0"/>
                <a:ea typeface="Times New Roman"/>
                <a:cs typeface="Aharoni" pitchFamily="2" charset="-79"/>
              </a:rPr>
              <a:t>se</a:t>
            </a:r>
            <a:endParaRPr lang="cs-CZ" sz="2000" b="1" dirty="0">
              <a:solidFill>
                <a:schemeClr val="accent3">
                  <a:lumMod val="60000"/>
                  <a:lumOff val="40000"/>
                </a:schemeClr>
              </a:solidFill>
              <a:latin typeface="Goudy Stout" pitchFamily="18" charset="0"/>
              <a:ea typeface="Times New Roman"/>
              <a:cs typeface="Aharoni" pitchFamily="2" charset="-79"/>
            </a:endParaRPr>
          </a:p>
        </p:txBody>
      </p:sp>
      <p:sp>
        <p:nvSpPr>
          <p:cNvPr id="8" name="Rectangle 3"/>
          <p:cNvSpPr txBox="1">
            <a:spLocks noChangeArrowheads="1"/>
          </p:cNvSpPr>
          <p:nvPr/>
        </p:nvSpPr>
        <p:spPr bwMode="auto">
          <a:xfrm>
            <a:off x="4211961" y="4149080"/>
            <a:ext cx="4752528" cy="2520280"/>
          </a:xfrm>
          <a:prstGeom prst="rect">
            <a:avLst/>
          </a:prstGeom>
          <a:solidFill>
            <a:schemeClr val="bg1">
              <a:lumMod val="75000"/>
              <a:alpha val="42000"/>
            </a:schemeClr>
          </a:solidFill>
          <a:ln w="9525">
            <a:solidFill>
              <a:schemeClr val="bg1">
                <a:lumMod val="50000"/>
              </a:schemeClr>
            </a:solidFill>
            <a:miter lim="800000"/>
            <a:headEnd/>
            <a:tailEnd/>
          </a:ln>
          <a:effectLst/>
          <a:scene3d>
            <a:camera prst="orthographicFront"/>
            <a:lightRig rig="threePt" dir="t"/>
          </a:scene3d>
          <a:sp3d>
            <a:bevelT w="165100" prst="coolSlant"/>
          </a:sp3d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1"/>
              </a:buClr>
              <a:buSzTx/>
              <a:buFontTx/>
              <a:buNone/>
              <a:tabLst/>
              <a:defRPr/>
            </a:pPr>
            <a:endParaRPr kumimoji="0" lang="cs-CZ" sz="2000" b="0" i="0" u="none" strike="noStrike" kern="0" cap="none" spc="0" normalizeH="0" baseline="0" noProof="0" dirty="0" smtClean="0">
              <a:ln>
                <a:noFill/>
              </a:ln>
              <a:solidFill>
                <a:schemeClr val="accent3">
                  <a:lumMod val="60000"/>
                  <a:lumOff val="40000"/>
                </a:schemeClr>
              </a:solidFill>
              <a:effectLst/>
              <a:uLnTx/>
              <a:uFillTx/>
              <a:latin typeface="Goudy Stout" pitchFamily="18" charset="0"/>
              <a:ea typeface="Times New Roman"/>
              <a:cs typeface="Aharoni" pitchFamily="2" charset="-79"/>
            </a:endParaRPr>
          </a:p>
          <a:p>
            <a:pPr>
              <a:spcAft>
                <a:spcPts val="0"/>
              </a:spcAft>
            </a:pPr>
            <a:r>
              <a:rPr lang="cs-CZ" sz="20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Goudy Stout" pitchFamily="18" charset="0"/>
                <a:ea typeface="Times New Roman"/>
                <a:cs typeface="Aharoni" pitchFamily="2" charset="-79"/>
              </a:rPr>
              <a:t>- </a:t>
            </a:r>
            <a:r>
              <a:rPr lang="cs-CZ" sz="2000" b="1" dirty="0" err="1" smtClean="0">
                <a:solidFill>
                  <a:schemeClr val="accent3">
                    <a:lumMod val="60000"/>
                    <a:lumOff val="40000"/>
                  </a:schemeClr>
                </a:solidFill>
                <a:latin typeface="Goudy Stout" pitchFamily="18" charset="0"/>
                <a:ea typeface="Times New Roman"/>
                <a:cs typeface="Aharoni" pitchFamily="2" charset="-79"/>
              </a:rPr>
              <a:t>cantar</a:t>
            </a:r>
            <a:endParaRPr lang="cs-CZ" sz="2000" dirty="0" smtClean="0">
              <a:solidFill>
                <a:schemeClr val="accent3">
                  <a:lumMod val="60000"/>
                  <a:lumOff val="40000"/>
                </a:schemeClr>
              </a:solidFill>
              <a:latin typeface="Goudy Stout" pitchFamily="18" charset="0"/>
              <a:ea typeface="Times New Roman"/>
              <a:cs typeface="Aharoni" pitchFamily="2" charset="-79"/>
            </a:endParaRPr>
          </a:p>
          <a:p>
            <a:pPr>
              <a:spcAft>
                <a:spcPts val="0"/>
              </a:spcAft>
            </a:pPr>
            <a:endParaRPr lang="cs-CZ" sz="2000" b="1" dirty="0" smtClean="0">
              <a:solidFill>
                <a:schemeClr val="accent3">
                  <a:lumMod val="60000"/>
                  <a:lumOff val="40000"/>
                </a:schemeClr>
              </a:solidFill>
              <a:latin typeface="Goudy Stout" pitchFamily="18" charset="0"/>
              <a:ea typeface="Times New Roman"/>
              <a:cs typeface="Aharoni" pitchFamily="2" charset="-79"/>
            </a:endParaRPr>
          </a:p>
          <a:p>
            <a:pPr>
              <a:spcAft>
                <a:spcPts val="0"/>
              </a:spcAft>
            </a:pPr>
            <a:r>
              <a:rPr lang="cs-CZ" sz="20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Goudy Stout" pitchFamily="18" charset="0"/>
                <a:ea typeface="Times New Roman"/>
                <a:cs typeface="Aharoni" pitchFamily="2" charset="-79"/>
              </a:rPr>
              <a:t>- zpívat</a:t>
            </a:r>
            <a:endParaRPr lang="cs-CZ" sz="2000" dirty="0">
              <a:solidFill>
                <a:schemeClr val="accent3">
                  <a:lumMod val="60000"/>
                  <a:lumOff val="40000"/>
                </a:schemeClr>
              </a:solidFill>
              <a:latin typeface="Goudy Stout" pitchFamily="18" charset="0"/>
              <a:ea typeface="Times New Roman"/>
              <a:cs typeface="Aharoni" pitchFamily="2" charset="-79"/>
            </a:endParaRPr>
          </a:p>
        </p:txBody>
      </p:sp>
      <p:pic>
        <p:nvPicPr>
          <p:cNvPr id="79874" name="Picture 2" descr="http://comps.fotosearch.com/bigcomps/UNN/UNN694/u2122356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700808"/>
            <a:ext cx="3816424" cy="2304256"/>
          </a:xfrm>
          <a:prstGeom prst="rect">
            <a:avLst/>
          </a:prstGeom>
          <a:noFill/>
          <a:scene3d>
            <a:camera prst="orthographicFront"/>
            <a:lightRig rig="threePt" dir="t"/>
          </a:scene3d>
          <a:sp3d>
            <a:bevelT w="165100" prst="coolSlant"/>
          </a:sp3d>
        </p:spPr>
      </p:pic>
      <p:pic>
        <p:nvPicPr>
          <p:cNvPr id="79876" name="Picture 4" descr="http://comps.fotosearch.com/bigcomps/UNN/UNN499/u2671633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4149080"/>
            <a:ext cx="3780656" cy="2520280"/>
          </a:xfrm>
          <a:prstGeom prst="rect">
            <a:avLst/>
          </a:prstGeom>
          <a:noFill/>
          <a:scene3d>
            <a:camera prst="orthographicFront"/>
            <a:lightRig rig="threePt" dir="t"/>
          </a:scene3d>
          <a:sp3d>
            <a:bevelT w="165100" prst="coolSlant"/>
          </a:sp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32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532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 smtClean="0">
                <a:solidFill>
                  <a:schemeClr val="accent1"/>
                </a:solidFill>
                <a:latin typeface="Rockwell Extra Bold" pitchFamily="18" charset="0"/>
              </a:rPr>
              <a:t>¿ </a:t>
            </a:r>
            <a:r>
              <a:rPr lang="cs-CZ" sz="3200" dirty="0" err="1" smtClean="0">
                <a:solidFill>
                  <a:schemeClr val="accent1"/>
                </a:solidFill>
                <a:latin typeface="Rockwell Extra Bold" pitchFamily="18" charset="0"/>
              </a:rPr>
              <a:t>Qué</a:t>
            </a:r>
            <a:r>
              <a:rPr lang="cs-CZ" sz="3200" dirty="0" smtClean="0">
                <a:solidFill>
                  <a:schemeClr val="accent1"/>
                </a:solidFill>
                <a:latin typeface="Rockwell Extra Bold" pitchFamily="18" charset="0"/>
              </a:rPr>
              <a:t> </a:t>
            </a:r>
            <a:r>
              <a:rPr lang="cs-CZ" sz="3200" dirty="0" err="1" smtClean="0">
                <a:solidFill>
                  <a:schemeClr val="accent1"/>
                </a:solidFill>
                <a:latin typeface="Rockwell Extra Bold" pitchFamily="18" charset="0"/>
              </a:rPr>
              <a:t>te</a:t>
            </a:r>
            <a:r>
              <a:rPr lang="cs-CZ" sz="3200" dirty="0" smtClean="0">
                <a:solidFill>
                  <a:schemeClr val="accent1"/>
                </a:solidFill>
                <a:latin typeface="Rockwell Extra Bold" pitchFamily="18" charset="0"/>
              </a:rPr>
              <a:t> gusta </a:t>
            </a:r>
            <a:r>
              <a:rPr lang="cs-CZ" sz="3200" dirty="0" err="1" smtClean="0">
                <a:solidFill>
                  <a:schemeClr val="accent1"/>
                </a:solidFill>
                <a:latin typeface="Rockwell Extra Bold" pitchFamily="18" charset="0"/>
              </a:rPr>
              <a:t>hacer</a:t>
            </a:r>
            <a:r>
              <a:rPr lang="cs-CZ" sz="3200" dirty="0" smtClean="0">
                <a:solidFill>
                  <a:schemeClr val="accent1"/>
                </a:solidFill>
                <a:latin typeface="Rockwell Extra Bold" pitchFamily="18" charset="0"/>
              </a:rPr>
              <a:t>?</a:t>
            </a:r>
            <a:endParaRPr lang="cs-CZ" sz="3200" dirty="0">
              <a:solidFill>
                <a:schemeClr val="accent1"/>
              </a:solidFill>
            </a:endParaRPr>
          </a:p>
        </p:txBody>
      </p:sp>
      <p:sp>
        <p:nvSpPr>
          <p:cNvPr id="53251" name="Rectangle 3"/>
          <p:cNvSpPr>
            <a:spLocks noGrp="1" noChangeArrowheads="1"/>
          </p:cNvSpPr>
          <p:nvPr>
            <p:ph idx="1"/>
          </p:nvPr>
        </p:nvSpPr>
        <p:spPr>
          <a:xfrm>
            <a:off x="4211960" y="1700809"/>
            <a:ext cx="4752528" cy="2340000"/>
          </a:xfrm>
          <a:solidFill>
            <a:schemeClr val="bg1">
              <a:lumMod val="75000"/>
              <a:alpha val="42000"/>
            </a:schemeClr>
          </a:solidFill>
          <a:ln>
            <a:solidFill>
              <a:schemeClr val="bg1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 w="165100" prst="coolSlant"/>
          </a:sp3d>
        </p:spPr>
        <p:txBody>
          <a:bodyPr/>
          <a:lstStyle/>
          <a:p>
            <a:pPr>
              <a:spcAft>
                <a:spcPts val="0"/>
              </a:spcAft>
              <a:buNone/>
            </a:pPr>
            <a:endParaRPr lang="cs-CZ" sz="2000" dirty="0" smtClean="0">
              <a:solidFill>
                <a:schemeClr val="accent3">
                  <a:lumMod val="60000"/>
                  <a:lumOff val="40000"/>
                </a:schemeClr>
              </a:solidFill>
              <a:latin typeface="Rockwell Extra Bold" pitchFamily="18" charset="0"/>
              <a:ea typeface="Times New Roman"/>
              <a:cs typeface="Aharoni" pitchFamily="2" charset="-79"/>
            </a:endParaRPr>
          </a:p>
          <a:p>
            <a:pPr>
              <a:spcAft>
                <a:spcPts val="0"/>
              </a:spcAft>
              <a:buNone/>
            </a:pPr>
            <a:r>
              <a:rPr lang="cs-CZ" sz="19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Goudy Stout" pitchFamily="18" charset="0"/>
                <a:ea typeface="Times New Roman"/>
                <a:cs typeface="Aharoni" pitchFamily="2" charset="-79"/>
              </a:rPr>
              <a:t>- </a:t>
            </a:r>
            <a:r>
              <a:rPr lang="cs-CZ" sz="2000" b="1" dirty="0" err="1" smtClean="0">
                <a:solidFill>
                  <a:schemeClr val="accent3">
                    <a:lumMod val="60000"/>
                    <a:lumOff val="40000"/>
                  </a:schemeClr>
                </a:solidFill>
                <a:latin typeface="Goudy Stout" pitchFamily="18" charset="0"/>
                <a:ea typeface="Times New Roman"/>
                <a:cs typeface="Aharoni" pitchFamily="2" charset="-79"/>
              </a:rPr>
              <a:t>navegar</a:t>
            </a:r>
            <a:r>
              <a:rPr lang="cs-CZ" sz="20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Goudy Stout" pitchFamily="18" charset="0"/>
                <a:ea typeface="Times New Roman"/>
                <a:cs typeface="Aharoni" pitchFamily="2" charset="-79"/>
              </a:rPr>
              <a:t> </a:t>
            </a:r>
            <a:r>
              <a:rPr lang="cs-CZ" sz="2000" b="1" dirty="0" err="1" smtClean="0">
                <a:solidFill>
                  <a:schemeClr val="accent3">
                    <a:lumMod val="60000"/>
                    <a:lumOff val="40000"/>
                  </a:schemeClr>
                </a:solidFill>
                <a:latin typeface="Goudy Stout" pitchFamily="18" charset="0"/>
                <a:ea typeface="Times New Roman"/>
                <a:cs typeface="Aharoni" pitchFamily="2" charset="-79"/>
              </a:rPr>
              <a:t>por</a:t>
            </a:r>
            <a:r>
              <a:rPr lang="cs-CZ" sz="20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Goudy Stout" pitchFamily="18" charset="0"/>
                <a:ea typeface="Times New Roman"/>
                <a:cs typeface="Aharoni" pitchFamily="2" charset="-79"/>
              </a:rPr>
              <a:t> internet</a:t>
            </a:r>
          </a:p>
          <a:p>
            <a:pPr>
              <a:spcAft>
                <a:spcPts val="0"/>
              </a:spcAft>
              <a:buNone/>
            </a:pPr>
            <a:endParaRPr lang="cs-CZ" sz="2000" dirty="0" smtClean="0">
              <a:solidFill>
                <a:schemeClr val="accent3">
                  <a:lumMod val="60000"/>
                  <a:lumOff val="40000"/>
                </a:schemeClr>
              </a:solidFill>
              <a:latin typeface="Goudy Stout" pitchFamily="18" charset="0"/>
              <a:ea typeface="Times New Roman"/>
              <a:cs typeface="Aharoni" pitchFamily="2" charset="-79"/>
            </a:endParaRPr>
          </a:p>
          <a:p>
            <a:pPr algn="just">
              <a:spcAft>
                <a:spcPts val="0"/>
              </a:spcAft>
              <a:buNone/>
            </a:pPr>
            <a:r>
              <a:rPr lang="cs-CZ" sz="20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Goudy Stout" pitchFamily="18" charset="0"/>
                <a:ea typeface="Times New Roman"/>
                <a:cs typeface="Aharoni" pitchFamily="2" charset="-79"/>
              </a:rPr>
              <a:t>- </a:t>
            </a:r>
            <a:r>
              <a:rPr lang="cs-CZ" sz="20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Goudy Stout" pitchFamily="18" charset="0"/>
                <a:ea typeface="Times New Roman"/>
                <a:cs typeface="Aharoni" pitchFamily="2" charset="-79"/>
              </a:rPr>
              <a:t>surfovat </a:t>
            </a:r>
            <a:r>
              <a:rPr lang="cs-CZ" sz="20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Goudy Stout" pitchFamily="18" charset="0"/>
                <a:ea typeface="Times New Roman"/>
                <a:cs typeface="Aharoni" pitchFamily="2" charset="-79"/>
              </a:rPr>
              <a:t>po internetu</a:t>
            </a:r>
            <a:endParaRPr lang="cs-CZ" sz="2000" b="1" dirty="0">
              <a:solidFill>
                <a:schemeClr val="accent3">
                  <a:lumMod val="60000"/>
                  <a:lumOff val="40000"/>
                </a:schemeClr>
              </a:solidFill>
              <a:latin typeface="Goudy Stout" pitchFamily="18" charset="0"/>
              <a:ea typeface="Times New Roman"/>
              <a:cs typeface="Aharoni" pitchFamily="2" charset="-79"/>
            </a:endParaRPr>
          </a:p>
        </p:txBody>
      </p:sp>
      <p:sp>
        <p:nvSpPr>
          <p:cNvPr id="8" name="Rectangle 3"/>
          <p:cNvSpPr txBox="1">
            <a:spLocks noChangeArrowheads="1"/>
          </p:cNvSpPr>
          <p:nvPr/>
        </p:nvSpPr>
        <p:spPr bwMode="auto">
          <a:xfrm>
            <a:off x="4211961" y="4149080"/>
            <a:ext cx="4752528" cy="2520280"/>
          </a:xfrm>
          <a:prstGeom prst="rect">
            <a:avLst/>
          </a:prstGeom>
          <a:solidFill>
            <a:schemeClr val="bg1">
              <a:lumMod val="75000"/>
              <a:alpha val="42000"/>
            </a:schemeClr>
          </a:solidFill>
          <a:ln w="9525">
            <a:solidFill>
              <a:schemeClr val="bg1">
                <a:lumMod val="50000"/>
              </a:schemeClr>
            </a:solidFill>
            <a:miter lim="800000"/>
            <a:headEnd/>
            <a:tailEnd/>
          </a:ln>
          <a:effectLst/>
          <a:scene3d>
            <a:camera prst="orthographicFront"/>
            <a:lightRig rig="threePt" dir="t"/>
          </a:scene3d>
          <a:sp3d>
            <a:bevelT w="165100" prst="coolSlant"/>
          </a:sp3d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1"/>
              </a:buClr>
              <a:buSzTx/>
              <a:buFontTx/>
              <a:buNone/>
              <a:tabLst/>
              <a:defRPr/>
            </a:pPr>
            <a:endParaRPr kumimoji="0" lang="cs-CZ" sz="2000" b="0" i="0" u="none" strike="noStrike" kern="0" cap="none" spc="0" normalizeH="0" baseline="0" noProof="0" dirty="0" smtClean="0">
              <a:ln>
                <a:noFill/>
              </a:ln>
              <a:solidFill>
                <a:schemeClr val="accent3">
                  <a:lumMod val="60000"/>
                  <a:lumOff val="40000"/>
                </a:schemeClr>
              </a:solidFill>
              <a:effectLst/>
              <a:uLnTx/>
              <a:uFillTx/>
              <a:latin typeface="Goudy Stout" pitchFamily="18" charset="0"/>
              <a:ea typeface="Times New Roman"/>
              <a:cs typeface="Aharoni" pitchFamily="2" charset="-79"/>
            </a:endParaRPr>
          </a:p>
          <a:p>
            <a:pPr>
              <a:spcAft>
                <a:spcPts val="0"/>
              </a:spcAft>
            </a:pPr>
            <a:r>
              <a:rPr lang="cs-CZ" sz="20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Goudy Stout" pitchFamily="18" charset="0"/>
                <a:ea typeface="Times New Roman"/>
                <a:cs typeface="Aharoni" pitchFamily="2" charset="-79"/>
              </a:rPr>
              <a:t>- </a:t>
            </a:r>
            <a:r>
              <a:rPr lang="cs-CZ" sz="2000" b="1" dirty="0" err="1" smtClean="0">
                <a:solidFill>
                  <a:schemeClr val="accent3">
                    <a:lumMod val="60000"/>
                    <a:lumOff val="40000"/>
                  </a:schemeClr>
                </a:solidFill>
                <a:latin typeface="Goudy Stout" pitchFamily="18" charset="0"/>
                <a:ea typeface="Times New Roman"/>
                <a:cs typeface="Aharoni" pitchFamily="2" charset="-79"/>
              </a:rPr>
              <a:t>ir</a:t>
            </a:r>
            <a:r>
              <a:rPr lang="cs-CZ" sz="20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Goudy Stout" pitchFamily="18" charset="0"/>
                <a:ea typeface="Times New Roman"/>
                <a:cs typeface="Aharoni" pitchFamily="2" charset="-79"/>
              </a:rPr>
              <a:t> </a:t>
            </a:r>
            <a:r>
              <a:rPr lang="cs-CZ" sz="20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Goudy Stout" pitchFamily="18" charset="0"/>
                <a:ea typeface="Times New Roman"/>
                <a:cs typeface="Aharoni" pitchFamily="2" charset="-79"/>
              </a:rPr>
              <a:t>de </a:t>
            </a:r>
            <a:r>
              <a:rPr lang="cs-CZ" sz="2000" b="1" dirty="0" err="1" smtClean="0">
                <a:solidFill>
                  <a:schemeClr val="accent3">
                    <a:lumMod val="60000"/>
                    <a:lumOff val="40000"/>
                  </a:schemeClr>
                </a:solidFill>
                <a:latin typeface="Goudy Stout" pitchFamily="18" charset="0"/>
                <a:ea typeface="Times New Roman"/>
                <a:cs typeface="Aharoni" pitchFamily="2" charset="-79"/>
              </a:rPr>
              <a:t>compras</a:t>
            </a:r>
            <a:endParaRPr lang="cs-CZ" sz="2000" dirty="0" smtClean="0">
              <a:solidFill>
                <a:schemeClr val="accent3">
                  <a:lumMod val="60000"/>
                  <a:lumOff val="40000"/>
                </a:schemeClr>
              </a:solidFill>
              <a:latin typeface="Goudy Stout" pitchFamily="18" charset="0"/>
              <a:ea typeface="Times New Roman"/>
              <a:cs typeface="Aharoni" pitchFamily="2" charset="-79"/>
            </a:endParaRPr>
          </a:p>
          <a:p>
            <a:pPr>
              <a:spcAft>
                <a:spcPts val="0"/>
              </a:spcAft>
            </a:pPr>
            <a:endParaRPr lang="cs-CZ" sz="2000" b="1" dirty="0" smtClean="0">
              <a:solidFill>
                <a:schemeClr val="accent3">
                  <a:lumMod val="60000"/>
                  <a:lumOff val="40000"/>
                </a:schemeClr>
              </a:solidFill>
              <a:latin typeface="Goudy Stout" pitchFamily="18" charset="0"/>
              <a:ea typeface="Times New Roman"/>
              <a:cs typeface="Aharoni" pitchFamily="2" charset="-79"/>
            </a:endParaRPr>
          </a:p>
          <a:p>
            <a:pPr>
              <a:spcAft>
                <a:spcPts val="0"/>
              </a:spcAft>
            </a:pPr>
            <a:r>
              <a:rPr lang="cs-CZ" sz="20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Goudy Stout" pitchFamily="18" charset="0"/>
                <a:ea typeface="Times New Roman"/>
                <a:cs typeface="Aharoni" pitchFamily="2" charset="-79"/>
              </a:rPr>
              <a:t>- nakupovat</a:t>
            </a:r>
            <a:endParaRPr lang="cs-CZ" sz="2000" dirty="0">
              <a:solidFill>
                <a:schemeClr val="accent3">
                  <a:lumMod val="60000"/>
                  <a:lumOff val="40000"/>
                </a:schemeClr>
              </a:solidFill>
              <a:latin typeface="Goudy Stout" pitchFamily="18" charset="0"/>
              <a:ea typeface="Times New Roman"/>
              <a:cs typeface="Aharoni" pitchFamily="2" charset="-79"/>
            </a:endParaRPr>
          </a:p>
        </p:txBody>
      </p:sp>
      <p:pic>
        <p:nvPicPr>
          <p:cNvPr id="78850" name="Picture 2" descr="http://comps.fotosearch.com/bigcomps/CSP/CSP460/k460550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700807"/>
            <a:ext cx="3816424" cy="2304257"/>
          </a:xfrm>
          <a:prstGeom prst="rect">
            <a:avLst/>
          </a:prstGeom>
          <a:noFill/>
          <a:scene3d>
            <a:camera prst="orthographicFront"/>
            <a:lightRig rig="threePt" dir="t"/>
          </a:scene3d>
          <a:sp3d>
            <a:bevelT w="165100" prst="coolSlant"/>
          </a:sp3d>
        </p:spPr>
      </p:pic>
      <p:pic>
        <p:nvPicPr>
          <p:cNvPr id="78852" name="Picture 4" descr="http://comps.fotosearch.com/bigcomps/UNN/UNN893/u3039053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4149080"/>
            <a:ext cx="3887663" cy="2520279"/>
          </a:xfrm>
          <a:prstGeom prst="rect">
            <a:avLst/>
          </a:prstGeom>
          <a:noFill/>
          <a:scene3d>
            <a:camera prst="orthographicFront"/>
            <a:lightRig rig="threePt" dir="t"/>
          </a:scene3d>
          <a:sp3d>
            <a:bevelT w="165100" prst="coolSlant"/>
          </a:sp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32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532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 smtClean="0">
                <a:solidFill>
                  <a:schemeClr val="accent1"/>
                </a:solidFill>
                <a:latin typeface="Rockwell Extra Bold" pitchFamily="18" charset="0"/>
              </a:rPr>
              <a:t>¿ </a:t>
            </a:r>
            <a:r>
              <a:rPr lang="cs-CZ" sz="3200" dirty="0" err="1" smtClean="0">
                <a:solidFill>
                  <a:schemeClr val="accent1"/>
                </a:solidFill>
                <a:latin typeface="Rockwell Extra Bold" pitchFamily="18" charset="0"/>
              </a:rPr>
              <a:t>Qué</a:t>
            </a:r>
            <a:r>
              <a:rPr lang="cs-CZ" sz="3200" dirty="0" smtClean="0">
                <a:solidFill>
                  <a:schemeClr val="accent1"/>
                </a:solidFill>
                <a:latin typeface="Rockwell Extra Bold" pitchFamily="18" charset="0"/>
              </a:rPr>
              <a:t> </a:t>
            </a:r>
            <a:r>
              <a:rPr lang="cs-CZ" sz="3200" dirty="0" err="1" smtClean="0">
                <a:solidFill>
                  <a:schemeClr val="accent1"/>
                </a:solidFill>
                <a:latin typeface="Rockwell Extra Bold" pitchFamily="18" charset="0"/>
              </a:rPr>
              <a:t>te</a:t>
            </a:r>
            <a:r>
              <a:rPr lang="cs-CZ" sz="3200" dirty="0" smtClean="0">
                <a:solidFill>
                  <a:schemeClr val="accent1"/>
                </a:solidFill>
                <a:latin typeface="Rockwell Extra Bold" pitchFamily="18" charset="0"/>
              </a:rPr>
              <a:t> gusta </a:t>
            </a:r>
            <a:r>
              <a:rPr lang="cs-CZ" sz="3200" dirty="0" err="1" smtClean="0">
                <a:solidFill>
                  <a:schemeClr val="accent1"/>
                </a:solidFill>
                <a:latin typeface="Rockwell Extra Bold" pitchFamily="18" charset="0"/>
              </a:rPr>
              <a:t>hacer</a:t>
            </a:r>
            <a:r>
              <a:rPr lang="cs-CZ" sz="3200" dirty="0" smtClean="0">
                <a:solidFill>
                  <a:schemeClr val="accent1"/>
                </a:solidFill>
                <a:latin typeface="Rockwell Extra Bold" pitchFamily="18" charset="0"/>
              </a:rPr>
              <a:t>?</a:t>
            </a:r>
            <a:endParaRPr lang="cs-CZ" sz="3200" dirty="0">
              <a:solidFill>
                <a:schemeClr val="accent1"/>
              </a:solidFill>
            </a:endParaRPr>
          </a:p>
        </p:txBody>
      </p:sp>
      <p:sp>
        <p:nvSpPr>
          <p:cNvPr id="53251" name="Rectangle 3"/>
          <p:cNvSpPr>
            <a:spLocks noGrp="1" noChangeArrowheads="1"/>
          </p:cNvSpPr>
          <p:nvPr>
            <p:ph idx="1"/>
          </p:nvPr>
        </p:nvSpPr>
        <p:spPr>
          <a:xfrm>
            <a:off x="4211960" y="1700809"/>
            <a:ext cx="4752528" cy="2232247"/>
          </a:xfrm>
          <a:solidFill>
            <a:schemeClr val="bg1">
              <a:lumMod val="75000"/>
              <a:alpha val="42000"/>
            </a:schemeClr>
          </a:solidFill>
          <a:ln>
            <a:solidFill>
              <a:schemeClr val="bg1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 w="165100" prst="coolSlant"/>
          </a:sp3d>
        </p:spPr>
        <p:txBody>
          <a:bodyPr/>
          <a:lstStyle/>
          <a:p>
            <a:pPr>
              <a:spcAft>
                <a:spcPts val="0"/>
              </a:spcAft>
              <a:buNone/>
            </a:pPr>
            <a:endParaRPr lang="cs-CZ" sz="2000" dirty="0" smtClean="0">
              <a:solidFill>
                <a:schemeClr val="accent3">
                  <a:lumMod val="60000"/>
                  <a:lumOff val="40000"/>
                </a:schemeClr>
              </a:solidFill>
              <a:latin typeface="Rockwell Extra Bold" pitchFamily="18" charset="0"/>
              <a:ea typeface="Times New Roman"/>
              <a:cs typeface="Aharoni" pitchFamily="2" charset="-79"/>
            </a:endParaRPr>
          </a:p>
          <a:p>
            <a:pPr>
              <a:spcAft>
                <a:spcPts val="0"/>
              </a:spcAft>
              <a:buNone/>
            </a:pPr>
            <a:r>
              <a:rPr lang="cs-CZ" sz="19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Goudy Stout" pitchFamily="18" charset="0"/>
                <a:ea typeface="Times New Roman"/>
                <a:cs typeface="Aharoni" pitchFamily="2" charset="-79"/>
              </a:rPr>
              <a:t>- </a:t>
            </a:r>
            <a:r>
              <a:rPr lang="cs-CZ" sz="2000" b="1" dirty="0" err="1" smtClean="0">
                <a:solidFill>
                  <a:schemeClr val="accent3">
                    <a:lumMod val="60000"/>
                    <a:lumOff val="40000"/>
                  </a:schemeClr>
                </a:solidFill>
                <a:latin typeface="Goudy Stout" pitchFamily="18" charset="0"/>
                <a:ea typeface="Times New Roman"/>
                <a:cs typeface="Aharoni" pitchFamily="2" charset="-79"/>
              </a:rPr>
              <a:t>jugar</a:t>
            </a:r>
            <a:r>
              <a:rPr lang="cs-CZ" sz="20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Goudy Stout" pitchFamily="18" charset="0"/>
                <a:ea typeface="Times New Roman"/>
                <a:cs typeface="Aharoni" pitchFamily="2" charset="-79"/>
              </a:rPr>
              <a:t> </a:t>
            </a:r>
            <a:r>
              <a:rPr lang="cs-CZ" sz="2000" b="1" dirty="0" err="1" smtClean="0">
                <a:solidFill>
                  <a:schemeClr val="accent3">
                    <a:lumMod val="60000"/>
                    <a:lumOff val="40000"/>
                  </a:schemeClr>
                </a:solidFill>
                <a:latin typeface="Goudy Stout" pitchFamily="18" charset="0"/>
                <a:ea typeface="Times New Roman"/>
                <a:cs typeface="Aharoni" pitchFamily="2" charset="-79"/>
              </a:rPr>
              <a:t>en</a:t>
            </a:r>
            <a:r>
              <a:rPr lang="cs-CZ" sz="20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Goudy Stout" pitchFamily="18" charset="0"/>
                <a:ea typeface="Times New Roman"/>
                <a:cs typeface="Aharoni" pitchFamily="2" charset="-79"/>
              </a:rPr>
              <a:t> la </a:t>
            </a:r>
            <a:r>
              <a:rPr lang="cs-CZ" sz="2000" b="1" dirty="0" err="1" smtClean="0">
                <a:solidFill>
                  <a:schemeClr val="accent3">
                    <a:lumMod val="60000"/>
                    <a:lumOff val="40000"/>
                  </a:schemeClr>
                </a:solidFill>
                <a:latin typeface="Goudy Stout" pitchFamily="18" charset="0"/>
                <a:ea typeface="Times New Roman"/>
                <a:cs typeface="Aharoni" pitchFamily="2" charset="-79"/>
              </a:rPr>
              <a:t>computadora</a:t>
            </a:r>
            <a:endParaRPr lang="cs-CZ" sz="2000" b="1" dirty="0" smtClean="0">
              <a:solidFill>
                <a:schemeClr val="accent3">
                  <a:lumMod val="60000"/>
                  <a:lumOff val="40000"/>
                </a:schemeClr>
              </a:solidFill>
              <a:latin typeface="Goudy Stout" pitchFamily="18" charset="0"/>
              <a:ea typeface="Times New Roman"/>
              <a:cs typeface="Aharoni" pitchFamily="2" charset="-79"/>
            </a:endParaRPr>
          </a:p>
          <a:p>
            <a:pPr>
              <a:spcAft>
                <a:spcPts val="0"/>
              </a:spcAft>
              <a:buNone/>
            </a:pPr>
            <a:endParaRPr lang="cs-CZ" sz="2000" dirty="0" smtClean="0">
              <a:solidFill>
                <a:schemeClr val="accent3">
                  <a:lumMod val="60000"/>
                  <a:lumOff val="40000"/>
                </a:schemeClr>
              </a:solidFill>
              <a:latin typeface="Goudy Stout" pitchFamily="18" charset="0"/>
              <a:ea typeface="Times New Roman"/>
              <a:cs typeface="Aharoni" pitchFamily="2" charset="-79"/>
            </a:endParaRPr>
          </a:p>
          <a:p>
            <a:pPr algn="just">
              <a:spcAft>
                <a:spcPts val="0"/>
              </a:spcAft>
              <a:buNone/>
            </a:pPr>
            <a:r>
              <a:rPr lang="cs-CZ" sz="20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Goudy Stout" pitchFamily="18" charset="0"/>
                <a:ea typeface="Times New Roman"/>
                <a:cs typeface="Aharoni" pitchFamily="2" charset="-79"/>
              </a:rPr>
              <a:t>- </a:t>
            </a:r>
            <a:r>
              <a:rPr lang="cs-CZ" sz="20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Goudy Stout" pitchFamily="18" charset="0"/>
                <a:ea typeface="Times New Roman"/>
                <a:cs typeface="Aharoni" pitchFamily="2" charset="-79"/>
              </a:rPr>
              <a:t>hrát </a:t>
            </a:r>
            <a:r>
              <a:rPr lang="cs-CZ" sz="20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Goudy Stout" pitchFamily="18" charset="0"/>
                <a:ea typeface="Times New Roman"/>
                <a:cs typeface="Aharoni" pitchFamily="2" charset="-79"/>
              </a:rPr>
              <a:t>na </a:t>
            </a:r>
            <a:r>
              <a:rPr lang="cs-CZ" sz="20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Goudy Stout" pitchFamily="18" charset="0"/>
                <a:ea typeface="Times New Roman"/>
                <a:cs typeface="Aharoni" pitchFamily="2" charset="-79"/>
              </a:rPr>
              <a:t>počítači</a:t>
            </a:r>
            <a:endParaRPr lang="cs-CZ" sz="2000" b="1" dirty="0">
              <a:solidFill>
                <a:schemeClr val="accent3">
                  <a:lumMod val="60000"/>
                  <a:lumOff val="40000"/>
                </a:schemeClr>
              </a:solidFill>
              <a:latin typeface="Goudy Stout" pitchFamily="18" charset="0"/>
              <a:ea typeface="Times New Roman"/>
              <a:cs typeface="Aharoni" pitchFamily="2" charset="-79"/>
            </a:endParaRPr>
          </a:p>
        </p:txBody>
      </p:sp>
      <p:sp>
        <p:nvSpPr>
          <p:cNvPr id="8" name="Rectangle 3"/>
          <p:cNvSpPr txBox="1">
            <a:spLocks noChangeArrowheads="1"/>
          </p:cNvSpPr>
          <p:nvPr/>
        </p:nvSpPr>
        <p:spPr bwMode="auto">
          <a:xfrm>
            <a:off x="4211960" y="4077072"/>
            <a:ext cx="4752528" cy="2448272"/>
          </a:xfrm>
          <a:prstGeom prst="rect">
            <a:avLst/>
          </a:prstGeom>
          <a:solidFill>
            <a:schemeClr val="bg1">
              <a:lumMod val="75000"/>
              <a:alpha val="42000"/>
            </a:schemeClr>
          </a:solidFill>
          <a:ln w="9525">
            <a:solidFill>
              <a:schemeClr val="bg1">
                <a:lumMod val="50000"/>
              </a:schemeClr>
            </a:solidFill>
            <a:miter lim="800000"/>
            <a:headEnd/>
            <a:tailEnd/>
          </a:ln>
          <a:effectLst/>
          <a:scene3d>
            <a:camera prst="orthographicFront"/>
            <a:lightRig rig="threePt" dir="t"/>
          </a:scene3d>
          <a:sp3d>
            <a:bevelT w="165100" prst="coolSlant"/>
          </a:sp3d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1"/>
              </a:buClr>
              <a:buSzTx/>
              <a:buFontTx/>
              <a:buNone/>
              <a:tabLst/>
              <a:defRPr/>
            </a:pPr>
            <a:endParaRPr kumimoji="0" lang="cs-CZ" sz="2000" b="0" i="0" u="none" strike="noStrike" kern="0" cap="none" spc="0" normalizeH="0" baseline="0" noProof="0" dirty="0" smtClean="0">
              <a:ln>
                <a:noFill/>
              </a:ln>
              <a:solidFill>
                <a:schemeClr val="accent3">
                  <a:lumMod val="60000"/>
                  <a:lumOff val="40000"/>
                </a:schemeClr>
              </a:solidFill>
              <a:effectLst/>
              <a:uLnTx/>
              <a:uFillTx/>
              <a:latin typeface="Goudy Stout" pitchFamily="18" charset="0"/>
              <a:ea typeface="Times New Roman"/>
              <a:cs typeface="Aharoni" pitchFamily="2" charset="-79"/>
            </a:endParaRPr>
          </a:p>
          <a:p>
            <a:pPr>
              <a:spcAft>
                <a:spcPts val="0"/>
              </a:spcAft>
            </a:pPr>
            <a:r>
              <a:rPr lang="cs-CZ" sz="20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Goudy Stout" pitchFamily="18" charset="0"/>
                <a:ea typeface="Times New Roman"/>
                <a:cs typeface="Aharoni" pitchFamily="2" charset="-79"/>
              </a:rPr>
              <a:t>- </a:t>
            </a:r>
            <a:r>
              <a:rPr lang="cs-CZ" sz="2000" b="1" dirty="0" err="1" smtClean="0">
                <a:solidFill>
                  <a:schemeClr val="accent3">
                    <a:lumMod val="60000"/>
                    <a:lumOff val="40000"/>
                  </a:schemeClr>
                </a:solidFill>
                <a:latin typeface="Goudy Stout" pitchFamily="18" charset="0"/>
                <a:ea typeface="Times New Roman"/>
                <a:cs typeface="Aharoni" pitchFamily="2" charset="-79"/>
              </a:rPr>
              <a:t>salir</a:t>
            </a:r>
            <a:r>
              <a:rPr lang="cs-CZ" sz="20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Goudy Stout" pitchFamily="18" charset="0"/>
                <a:ea typeface="Times New Roman"/>
                <a:cs typeface="Aharoni" pitchFamily="2" charset="-79"/>
              </a:rPr>
              <a:t> </a:t>
            </a:r>
            <a:r>
              <a:rPr lang="cs-CZ" sz="2000" b="1" dirty="0" err="1" smtClean="0">
                <a:solidFill>
                  <a:schemeClr val="accent3">
                    <a:lumMod val="60000"/>
                    <a:lumOff val="40000"/>
                  </a:schemeClr>
                </a:solidFill>
                <a:latin typeface="Goudy Stout" pitchFamily="18" charset="0"/>
                <a:ea typeface="Times New Roman"/>
                <a:cs typeface="Aharoni" pitchFamily="2" charset="-79"/>
              </a:rPr>
              <a:t>con</a:t>
            </a:r>
            <a:r>
              <a:rPr lang="cs-CZ" sz="20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Goudy Stout" pitchFamily="18" charset="0"/>
                <a:ea typeface="Times New Roman"/>
                <a:cs typeface="Aharoni" pitchFamily="2" charset="-79"/>
              </a:rPr>
              <a:t> </a:t>
            </a:r>
            <a:r>
              <a:rPr lang="cs-CZ" sz="2000" b="1" dirty="0" err="1" smtClean="0">
                <a:solidFill>
                  <a:schemeClr val="accent3">
                    <a:lumMod val="60000"/>
                    <a:lumOff val="40000"/>
                  </a:schemeClr>
                </a:solidFill>
                <a:latin typeface="Goudy Stout" pitchFamily="18" charset="0"/>
                <a:ea typeface="Times New Roman"/>
                <a:cs typeface="Aharoni" pitchFamily="2" charset="-79"/>
              </a:rPr>
              <a:t>amigos</a:t>
            </a:r>
            <a:endParaRPr lang="cs-CZ" sz="2000" dirty="0" smtClean="0">
              <a:solidFill>
                <a:schemeClr val="accent3">
                  <a:lumMod val="60000"/>
                  <a:lumOff val="40000"/>
                </a:schemeClr>
              </a:solidFill>
              <a:latin typeface="Goudy Stout" pitchFamily="18" charset="0"/>
              <a:ea typeface="Times New Roman"/>
              <a:cs typeface="Aharoni" pitchFamily="2" charset="-79"/>
            </a:endParaRPr>
          </a:p>
          <a:p>
            <a:pPr>
              <a:spcAft>
                <a:spcPts val="0"/>
              </a:spcAft>
            </a:pPr>
            <a:endParaRPr lang="cs-CZ" sz="2000" b="1" dirty="0" smtClean="0">
              <a:solidFill>
                <a:schemeClr val="accent3">
                  <a:lumMod val="60000"/>
                  <a:lumOff val="40000"/>
                </a:schemeClr>
              </a:solidFill>
              <a:latin typeface="Goudy Stout" pitchFamily="18" charset="0"/>
              <a:ea typeface="Times New Roman"/>
              <a:cs typeface="Aharoni" pitchFamily="2" charset="-79"/>
            </a:endParaRPr>
          </a:p>
          <a:p>
            <a:pPr>
              <a:spcAft>
                <a:spcPts val="0"/>
              </a:spcAft>
            </a:pPr>
            <a:r>
              <a:rPr lang="cs-CZ" sz="20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Goudy Stout" pitchFamily="18" charset="0"/>
                <a:ea typeface="Times New Roman"/>
                <a:cs typeface="Aharoni" pitchFamily="2" charset="-79"/>
              </a:rPr>
              <a:t>- </a:t>
            </a:r>
            <a:r>
              <a:rPr lang="cs-CZ" sz="20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Goudy Stout" pitchFamily="18" charset="0"/>
                <a:ea typeface="Times New Roman"/>
                <a:cs typeface="Aharoni" pitchFamily="2" charset="-79"/>
              </a:rPr>
              <a:t>vyjít </a:t>
            </a:r>
            <a:r>
              <a:rPr lang="cs-CZ" sz="20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Goudy Stout" pitchFamily="18" charset="0"/>
                <a:ea typeface="Times New Roman"/>
                <a:cs typeface="Aharoni" pitchFamily="2" charset="-79"/>
              </a:rPr>
              <a:t>si s </a:t>
            </a:r>
            <a:r>
              <a:rPr lang="cs-CZ" sz="20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Goudy Stout" pitchFamily="18" charset="0"/>
                <a:ea typeface="Times New Roman"/>
                <a:cs typeface="Aharoni" pitchFamily="2" charset="-79"/>
              </a:rPr>
              <a:t>přáteli</a:t>
            </a:r>
            <a:endParaRPr lang="cs-CZ" sz="2000" dirty="0">
              <a:solidFill>
                <a:schemeClr val="accent3">
                  <a:lumMod val="60000"/>
                  <a:lumOff val="40000"/>
                </a:schemeClr>
              </a:solidFill>
              <a:latin typeface="Goudy Stout" pitchFamily="18" charset="0"/>
              <a:ea typeface="Times New Roman"/>
              <a:cs typeface="Aharoni" pitchFamily="2" charset="-79"/>
            </a:endParaRPr>
          </a:p>
        </p:txBody>
      </p:sp>
      <p:pic>
        <p:nvPicPr>
          <p:cNvPr id="77826" name="Picture 2" descr="Ilustrace z množiny - sluha, pouití, &#10;desktop, počítač. &#10;fotosearch - hledat &#10;klipart, plakáty &#10;z ilustrací, kresby &#10;a vektorové eps &#10;grafické snímk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700808"/>
            <a:ext cx="3816424" cy="2304256"/>
          </a:xfrm>
          <a:prstGeom prst="rect">
            <a:avLst/>
          </a:prstGeom>
          <a:noFill/>
          <a:scene3d>
            <a:camera prst="orthographicFront"/>
            <a:lightRig rig="threePt" dir="t"/>
          </a:scene3d>
          <a:sp3d>
            <a:bevelT w="165100" prst="coolSlant"/>
          </a:sp3d>
        </p:spPr>
      </p:pic>
      <p:pic>
        <p:nvPicPr>
          <p:cNvPr id="77828" name="Picture 4" descr="Ilustrace z množiny - názor, skupina, &#10;ženy. fotosearch &#10;- hledat klipart, &#10;plakáty z ilustrací, &#10;kresby a vektorové &#10;eps grafické snímky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4077072"/>
            <a:ext cx="3816424" cy="2520280"/>
          </a:xfrm>
          <a:prstGeom prst="rect">
            <a:avLst/>
          </a:prstGeom>
          <a:noFill/>
          <a:scene3d>
            <a:camera prst="orthographicFront"/>
            <a:lightRig rig="threePt" dir="t"/>
          </a:scene3d>
          <a:sp3d>
            <a:bevelT w="165100" prst="coolSlant"/>
          </a:sp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32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532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 smtClean="0">
                <a:solidFill>
                  <a:schemeClr val="accent1"/>
                </a:solidFill>
                <a:latin typeface="Rockwell Extra Bold" pitchFamily="18" charset="0"/>
              </a:rPr>
              <a:t>¿ </a:t>
            </a:r>
            <a:r>
              <a:rPr lang="cs-CZ" sz="3200" dirty="0" err="1" smtClean="0">
                <a:solidFill>
                  <a:schemeClr val="accent1"/>
                </a:solidFill>
                <a:latin typeface="Rockwell Extra Bold" pitchFamily="18" charset="0"/>
              </a:rPr>
              <a:t>Qué</a:t>
            </a:r>
            <a:r>
              <a:rPr lang="cs-CZ" sz="3200" dirty="0" smtClean="0">
                <a:solidFill>
                  <a:schemeClr val="accent1"/>
                </a:solidFill>
                <a:latin typeface="Rockwell Extra Bold" pitchFamily="18" charset="0"/>
              </a:rPr>
              <a:t> </a:t>
            </a:r>
            <a:r>
              <a:rPr lang="cs-CZ" sz="3200" dirty="0" err="1" smtClean="0">
                <a:solidFill>
                  <a:schemeClr val="accent1"/>
                </a:solidFill>
                <a:latin typeface="Rockwell Extra Bold" pitchFamily="18" charset="0"/>
              </a:rPr>
              <a:t>te</a:t>
            </a:r>
            <a:r>
              <a:rPr lang="cs-CZ" sz="3200" dirty="0" smtClean="0">
                <a:solidFill>
                  <a:schemeClr val="accent1"/>
                </a:solidFill>
                <a:latin typeface="Rockwell Extra Bold" pitchFamily="18" charset="0"/>
              </a:rPr>
              <a:t> gusta </a:t>
            </a:r>
            <a:r>
              <a:rPr lang="cs-CZ" sz="3200" dirty="0" err="1" smtClean="0">
                <a:solidFill>
                  <a:schemeClr val="accent1"/>
                </a:solidFill>
                <a:latin typeface="Rockwell Extra Bold" pitchFamily="18" charset="0"/>
              </a:rPr>
              <a:t>hacer</a:t>
            </a:r>
            <a:r>
              <a:rPr lang="cs-CZ" sz="3200" dirty="0" smtClean="0">
                <a:solidFill>
                  <a:schemeClr val="accent1"/>
                </a:solidFill>
                <a:latin typeface="Rockwell Extra Bold" pitchFamily="18" charset="0"/>
              </a:rPr>
              <a:t>?</a:t>
            </a:r>
            <a:endParaRPr lang="cs-CZ" sz="3200" dirty="0">
              <a:solidFill>
                <a:schemeClr val="accent1"/>
              </a:solidFill>
            </a:endParaRPr>
          </a:p>
        </p:txBody>
      </p:sp>
      <p:sp>
        <p:nvSpPr>
          <p:cNvPr id="53251" name="Rectangle 3"/>
          <p:cNvSpPr>
            <a:spLocks noGrp="1" noChangeArrowheads="1"/>
          </p:cNvSpPr>
          <p:nvPr>
            <p:ph idx="1"/>
          </p:nvPr>
        </p:nvSpPr>
        <p:spPr>
          <a:xfrm>
            <a:off x="4211960" y="1700809"/>
            <a:ext cx="4752528" cy="2340000"/>
          </a:xfrm>
          <a:solidFill>
            <a:schemeClr val="bg1">
              <a:lumMod val="75000"/>
              <a:alpha val="42000"/>
            </a:schemeClr>
          </a:solidFill>
          <a:ln>
            <a:solidFill>
              <a:schemeClr val="bg1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 w="165100" prst="coolSlant"/>
          </a:sp3d>
        </p:spPr>
        <p:txBody>
          <a:bodyPr/>
          <a:lstStyle/>
          <a:p>
            <a:pPr>
              <a:spcAft>
                <a:spcPts val="0"/>
              </a:spcAft>
              <a:buNone/>
            </a:pPr>
            <a:endParaRPr lang="cs-CZ" sz="2000" dirty="0" smtClean="0">
              <a:solidFill>
                <a:schemeClr val="accent3">
                  <a:lumMod val="60000"/>
                  <a:lumOff val="40000"/>
                </a:schemeClr>
              </a:solidFill>
              <a:latin typeface="Rockwell Extra Bold" pitchFamily="18" charset="0"/>
              <a:ea typeface="Times New Roman"/>
              <a:cs typeface="Aharoni" pitchFamily="2" charset="-79"/>
            </a:endParaRPr>
          </a:p>
          <a:p>
            <a:pPr>
              <a:spcAft>
                <a:spcPts val="0"/>
              </a:spcAft>
              <a:buNone/>
            </a:pPr>
            <a:r>
              <a:rPr lang="cs-CZ" sz="19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Goudy Stout" pitchFamily="18" charset="0"/>
                <a:ea typeface="Times New Roman"/>
                <a:cs typeface="Aharoni" pitchFamily="2" charset="-79"/>
              </a:rPr>
              <a:t>- </a:t>
            </a:r>
            <a:r>
              <a:rPr lang="cs-CZ" sz="2000" b="1" dirty="0" err="1" smtClean="0">
                <a:solidFill>
                  <a:schemeClr val="accent3">
                    <a:lumMod val="60000"/>
                    <a:lumOff val="40000"/>
                  </a:schemeClr>
                </a:solidFill>
                <a:latin typeface="Goudy Stout" pitchFamily="18" charset="0"/>
                <a:ea typeface="Times New Roman"/>
                <a:cs typeface="Aharoni" pitchFamily="2" charset="-79"/>
              </a:rPr>
              <a:t>viajar</a:t>
            </a:r>
            <a:endParaRPr lang="cs-CZ" sz="1900" b="1" dirty="0" smtClean="0">
              <a:solidFill>
                <a:schemeClr val="accent3">
                  <a:lumMod val="60000"/>
                  <a:lumOff val="40000"/>
                </a:schemeClr>
              </a:solidFill>
              <a:latin typeface="Goudy Stout" pitchFamily="18" charset="0"/>
              <a:ea typeface="Times New Roman"/>
              <a:cs typeface="Aharoni" pitchFamily="2" charset="-79"/>
            </a:endParaRPr>
          </a:p>
          <a:p>
            <a:pPr>
              <a:spcAft>
                <a:spcPts val="0"/>
              </a:spcAft>
              <a:buNone/>
            </a:pPr>
            <a:endParaRPr lang="cs-CZ" sz="2000" dirty="0" smtClean="0">
              <a:solidFill>
                <a:schemeClr val="accent3">
                  <a:lumMod val="60000"/>
                  <a:lumOff val="40000"/>
                </a:schemeClr>
              </a:solidFill>
              <a:latin typeface="Goudy Stout" pitchFamily="18" charset="0"/>
              <a:ea typeface="Times New Roman"/>
              <a:cs typeface="Aharoni" pitchFamily="2" charset="-79"/>
            </a:endParaRPr>
          </a:p>
          <a:p>
            <a:pPr algn="just">
              <a:spcAft>
                <a:spcPts val="0"/>
              </a:spcAft>
              <a:buNone/>
            </a:pPr>
            <a:r>
              <a:rPr lang="cs-CZ" sz="20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Goudy Stout" pitchFamily="18" charset="0"/>
                <a:ea typeface="Times New Roman"/>
                <a:cs typeface="Aharoni" pitchFamily="2" charset="-79"/>
              </a:rPr>
              <a:t>- </a:t>
            </a:r>
            <a:r>
              <a:rPr lang="cs-CZ" sz="20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Goudy Stout" pitchFamily="18" charset="0"/>
                <a:ea typeface="Times New Roman"/>
                <a:cs typeface="Aharoni" pitchFamily="2" charset="-79"/>
              </a:rPr>
              <a:t>cestovat</a:t>
            </a:r>
            <a:endParaRPr lang="cs-CZ" sz="2000" b="1" dirty="0">
              <a:solidFill>
                <a:schemeClr val="accent3">
                  <a:lumMod val="60000"/>
                  <a:lumOff val="40000"/>
                </a:schemeClr>
              </a:solidFill>
              <a:latin typeface="Goudy Stout" pitchFamily="18" charset="0"/>
              <a:ea typeface="Times New Roman"/>
              <a:cs typeface="Aharoni" pitchFamily="2" charset="-79"/>
            </a:endParaRPr>
          </a:p>
        </p:txBody>
      </p:sp>
      <p:sp>
        <p:nvSpPr>
          <p:cNvPr id="8" name="Rectangle 3"/>
          <p:cNvSpPr txBox="1">
            <a:spLocks noChangeArrowheads="1"/>
          </p:cNvSpPr>
          <p:nvPr/>
        </p:nvSpPr>
        <p:spPr bwMode="auto">
          <a:xfrm>
            <a:off x="4211961" y="4149080"/>
            <a:ext cx="4752528" cy="2448272"/>
          </a:xfrm>
          <a:prstGeom prst="rect">
            <a:avLst/>
          </a:prstGeom>
          <a:solidFill>
            <a:schemeClr val="bg1">
              <a:lumMod val="75000"/>
              <a:alpha val="42000"/>
            </a:schemeClr>
          </a:solidFill>
          <a:ln w="9525">
            <a:solidFill>
              <a:schemeClr val="bg1">
                <a:lumMod val="50000"/>
              </a:schemeClr>
            </a:solidFill>
            <a:miter lim="800000"/>
            <a:headEnd/>
            <a:tailEnd/>
          </a:ln>
          <a:effectLst/>
          <a:scene3d>
            <a:camera prst="orthographicFront"/>
            <a:lightRig rig="threePt" dir="t"/>
          </a:scene3d>
          <a:sp3d>
            <a:bevelT w="165100" prst="coolSlant"/>
          </a:sp3d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1"/>
              </a:buClr>
              <a:buSzTx/>
              <a:buFontTx/>
              <a:buNone/>
              <a:tabLst/>
              <a:defRPr/>
            </a:pPr>
            <a:endParaRPr kumimoji="0" lang="cs-CZ" sz="2000" b="0" i="0" u="none" strike="noStrike" kern="0" cap="none" spc="0" normalizeH="0" baseline="0" noProof="0" dirty="0" smtClean="0">
              <a:ln>
                <a:noFill/>
              </a:ln>
              <a:solidFill>
                <a:schemeClr val="accent3">
                  <a:lumMod val="60000"/>
                  <a:lumOff val="40000"/>
                </a:schemeClr>
              </a:solidFill>
              <a:effectLst/>
              <a:uLnTx/>
              <a:uFillTx/>
              <a:latin typeface="Goudy Stout" pitchFamily="18" charset="0"/>
              <a:ea typeface="Times New Roman"/>
              <a:cs typeface="Aharoni" pitchFamily="2" charset="-79"/>
            </a:endParaRPr>
          </a:p>
          <a:p>
            <a:pPr>
              <a:spcAft>
                <a:spcPts val="0"/>
              </a:spcAft>
            </a:pPr>
            <a:r>
              <a:rPr lang="cs-CZ" sz="20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Goudy Stout" pitchFamily="18" charset="0"/>
                <a:ea typeface="Times New Roman"/>
                <a:cs typeface="Aharoni" pitchFamily="2" charset="-79"/>
              </a:rPr>
              <a:t>- </a:t>
            </a:r>
            <a:r>
              <a:rPr lang="cs-CZ" sz="2000" b="1" dirty="0" err="1" smtClean="0">
                <a:solidFill>
                  <a:schemeClr val="accent3">
                    <a:lumMod val="60000"/>
                    <a:lumOff val="40000"/>
                  </a:schemeClr>
                </a:solidFill>
                <a:latin typeface="Goudy Stout" pitchFamily="18" charset="0"/>
                <a:ea typeface="Times New Roman"/>
                <a:cs typeface="Aharoni" pitchFamily="2" charset="-79"/>
              </a:rPr>
              <a:t>ir</a:t>
            </a:r>
            <a:r>
              <a:rPr lang="cs-CZ" sz="20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Goudy Stout" pitchFamily="18" charset="0"/>
                <a:ea typeface="Times New Roman"/>
                <a:cs typeface="Aharoni" pitchFamily="2" charset="-79"/>
              </a:rPr>
              <a:t> </a:t>
            </a:r>
            <a:r>
              <a:rPr lang="cs-CZ" sz="20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Goudy Stout" pitchFamily="18" charset="0"/>
                <a:ea typeface="Times New Roman"/>
                <a:cs typeface="Aharoni" pitchFamily="2" charset="-79"/>
              </a:rPr>
              <a:t>de </a:t>
            </a:r>
            <a:r>
              <a:rPr lang="cs-CZ" sz="2000" b="1" dirty="0" err="1" smtClean="0">
                <a:solidFill>
                  <a:schemeClr val="accent3">
                    <a:lumMod val="60000"/>
                    <a:lumOff val="40000"/>
                  </a:schemeClr>
                </a:solidFill>
                <a:latin typeface="Goudy Stout" pitchFamily="18" charset="0"/>
                <a:ea typeface="Times New Roman"/>
                <a:cs typeface="Aharoni" pitchFamily="2" charset="-79"/>
              </a:rPr>
              <a:t>excursión</a:t>
            </a:r>
            <a:endParaRPr lang="cs-CZ" sz="2000" dirty="0" smtClean="0">
              <a:solidFill>
                <a:schemeClr val="accent3">
                  <a:lumMod val="60000"/>
                  <a:lumOff val="40000"/>
                </a:schemeClr>
              </a:solidFill>
              <a:latin typeface="Goudy Stout" pitchFamily="18" charset="0"/>
              <a:ea typeface="Times New Roman"/>
              <a:cs typeface="Aharoni" pitchFamily="2" charset="-79"/>
            </a:endParaRPr>
          </a:p>
          <a:p>
            <a:pPr>
              <a:spcAft>
                <a:spcPts val="0"/>
              </a:spcAft>
            </a:pPr>
            <a:endParaRPr lang="cs-CZ" sz="2000" b="1" dirty="0" smtClean="0">
              <a:solidFill>
                <a:schemeClr val="accent3">
                  <a:lumMod val="60000"/>
                  <a:lumOff val="40000"/>
                </a:schemeClr>
              </a:solidFill>
              <a:latin typeface="Goudy Stout" pitchFamily="18" charset="0"/>
              <a:ea typeface="Times New Roman"/>
              <a:cs typeface="Aharoni" pitchFamily="2" charset="-79"/>
            </a:endParaRPr>
          </a:p>
          <a:p>
            <a:pPr>
              <a:spcAft>
                <a:spcPts val="0"/>
              </a:spcAft>
            </a:pPr>
            <a:r>
              <a:rPr lang="cs-CZ" sz="20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Goudy Stout" pitchFamily="18" charset="0"/>
                <a:ea typeface="Times New Roman"/>
                <a:cs typeface="Aharoni" pitchFamily="2" charset="-79"/>
              </a:rPr>
              <a:t>- </a:t>
            </a:r>
            <a:r>
              <a:rPr lang="cs-CZ" sz="20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Goudy Stout" pitchFamily="18" charset="0"/>
                <a:ea typeface="Times New Roman"/>
                <a:cs typeface="Aharoni" pitchFamily="2" charset="-79"/>
              </a:rPr>
              <a:t>jet </a:t>
            </a:r>
            <a:r>
              <a:rPr lang="cs-CZ" sz="20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Goudy Stout" pitchFamily="18" charset="0"/>
                <a:ea typeface="Times New Roman"/>
                <a:cs typeface="Aharoni" pitchFamily="2" charset="-79"/>
              </a:rPr>
              <a:t>na výlet</a:t>
            </a:r>
            <a:endParaRPr lang="cs-CZ" sz="2000" dirty="0">
              <a:solidFill>
                <a:schemeClr val="accent3">
                  <a:lumMod val="60000"/>
                  <a:lumOff val="40000"/>
                </a:schemeClr>
              </a:solidFill>
              <a:latin typeface="Goudy Stout" pitchFamily="18" charset="0"/>
              <a:ea typeface="Times New Roman"/>
              <a:cs typeface="Aharoni" pitchFamily="2" charset="-79"/>
            </a:endParaRPr>
          </a:p>
        </p:txBody>
      </p:sp>
      <p:pic>
        <p:nvPicPr>
          <p:cNvPr id="76802" name="Picture 2" descr="http://comps.fotosearch.com/bigcomps/UNN/UNN003/u1095213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772816"/>
            <a:ext cx="3816424" cy="2263925"/>
          </a:xfrm>
          <a:prstGeom prst="rect">
            <a:avLst/>
          </a:prstGeom>
          <a:noFill/>
          <a:scene3d>
            <a:camera prst="orthographicFront"/>
            <a:lightRig rig="threePt" dir="t"/>
          </a:scene3d>
          <a:sp3d>
            <a:bevelT w="165100" prst="coolSlant"/>
          </a:sp3d>
        </p:spPr>
      </p:pic>
      <p:pic>
        <p:nvPicPr>
          <p:cNvPr id="76804" name="Picture 4" descr="http://comps.fotosearch.com/bigcomps/TGR/TGR020/066a5415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4149080"/>
            <a:ext cx="3816424" cy="2448272"/>
          </a:xfrm>
          <a:prstGeom prst="rect">
            <a:avLst/>
          </a:prstGeom>
          <a:noFill/>
          <a:scene3d>
            <a:camera prst="orthographicFront"/>
            <a:lightRig rig="threePt" dir="t"/>
          </a:scene3d>
          <a:sp3d>
            <a:bevelT w="165100" prst="coolSlant"/>
          </a:sp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32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532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 smtClean="0">
                <a:solidFill>
                  <a:schemeClr val="accent1"/>
                </a:solidFill>
                <a:latin typeface="Rockwell Extra Bold" pitchFamily="18" charset="0"/>
              </a:rPr>
              <a:t>¿ </a:t>
            </a:r>
            <a:r>
              <a:rPr lang="cs-CZ" sz="3200" dirty="0" err="1" smtClean="0">
                <a:solidFill>
                  <a:schemeClr val="accent1"/>
                </a:solidFill>
                <a:latin typeface="Rockwell Extra Bold" pitchFamily="18" charset="0"/>
              </a:rPr>
              <a:t>Qué</a:t>
            </a:r>
            <a:r>
              <a:rPr lang="cs-CZ" sz="3200" dirty="0" smtClean="0">
                <a:solidFill>
                  <a:schemeClr val="accent1"/>
                </a:solidFill>
                <a:latin typeface="Rockwell Extra Bold" pitchFamily="18" charset="0"/>
              </a:rPr>
              <a:t> </a:t>
            </a:r>
            <a:r>
              <a:rPr lang="cs-CZ" sz="3200" dirty="0" err="1" smtClean="0">
                <a:solidFill>
                  <a:schemeClr val="accent1"/>
                </a:solidFill>
                <a:latin typeface="Rockwell Extra Bold" pitchFamily="18" charset="0"/>
              </a:rPr>
              <a:t>te</a:t>
            </a:r>
            <a:r>
              <a:rPr lang="cs-CZ" sz="3200" dirty="0" smtClean="0">
                <a:solidFill>
                  <a:schemeClr val="accent1"/>
                </a:solidFill>
                <a:latin typeface="Rockwell Extra Bold" pitchFamily="18" charset="0"/>
              </a:rPr>
              <a:t> gusta </a:t>
            </a:r>
            <a:r>
              <a:rPr lang="cs-CZ" sz="3200" dirty="0" err="1" smtClean="0">
                <a:solidFill>
                  <a:schemeClr val="accent1"/>
                </a:solidFill>
                <a:latin typeface="Rockwell Extra Bold" pitchFamily="18" charset="0"/>
              </a:rPr>
              <a:t>hacer</a:t>
            </a:r>
            <a:r>
              <a:rPr lang="cs-CZ" sz="3200" dirty="0" smtClean="0">
                <a:solidFill>
                  <a:schemeClr val="accent1"/>
                </a:solidFill>
                <a:latin typeface="Rockwell Extra Bold" pitchFamily="18" charset="0"/>
              </a:rPr>
              <a:t>?</a:t>
            </a:r>
            <a:endParaRPr lang="cs-CZ" sz="3200" dirty="0">
              <a:solidFill>
                <a:schemeClr val="accent1"/>
              </a:solidFill>
            </a:endParaRPr>
          </a:p>
        </p:txBody>
      </p:sp>
      <p:sp>
        <p:nvSpPr>
          <p:cNvPr id="53251" name="Rectangle 3"/>
          <p:cNvSpPr>
            <a:spLocks noGrp="1" noChangeArrowheads="1"/>
          </p:cNvSpPr>
          <p:nvPr>
            <p:ph idx="1"/>
          </p:nvPr>
        </p:nvSpPr>
        <p:spPr>
          <a:xfrm>
            <a:off x="4211960" y="1700809"/>
            <a:ext cx="4752528" cy="2340000"/>
          </a:xfrm>
          <a:solidFill>
            <a:schemeClr val="bg1">
              <a:lumMod val="75000"/>
              <a:alpha val="42000"/>
            </a:schemeClr>
          </a:solidFill>
          <a:ln>
            <a:solidFill>
              <a:schemeClr val="bg1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 w="165100" prst="coolSlant"/>
          </a:sp3d>
        </p:spPr>
        <p:txBody>
          <a:bodyPr/>
          <a:lstStyle/>
          <a:p>
            <a:pPr>
              <a:spcAft>
                <a:spcPts val="0"/>
              </a:spcAft>
              <a:buNone/>
            </a:pPr>
            <a:endParaRPr lang="cs-CZ" sz="2000" dirty="0" smtClean="0">
              <a:solidFill>
                <a:schemeClr val="accent3">
                  <a:lumMod val="60000"/>
                  <a:lumOff val="40000"/>
                </a:schemeClr>
              </a:solidFill>
              <a:latin typeface="Rockwell Extra Bold" pitchFamily="18" charset="0"/>
              <a:ea typeface="Times New Roman"/>
              <a:cs typeface="Aharoni" pitchFamily="2" charset="-79"/>
            </a:endParaRPr>
          </a:p>
          <a:p>
            <a:pPr>
              <a:spcAft>
                <a:spcPts val="0"/>
              </a:spcAft>
              <a:buNone/>
            </a:pPr>
            <a:r>
              <a:rPr lang="cs-CZ" sz="19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Goudy Stout" pitchFamily="18" charset="0"/>
                <a:ea typeface="Times New Roman"/>
                <a:cs typeface="Aharoni" pitchFamily="2" charset="-79"/>
              </a:rPr>
              <a:t>- </a:t>
            </a:r>
            <a:r>
              <a:rPr lang="cs-CZ" sz="2000" b="1" dirty="0" err="1" smtClean="0">
                <a:solidFill>
                  <a:schemeClr val="accent3">
                    <a:lumMod val="60000"/>
                    <a:lumOff val="40000"/>
                  </a:schemeClr>
                </a:solidFill>
                <a:latin typeface="Goudy Stout" pitchFamily="18" charset="0"/>
                <a:ea typeface="Times New Roman"/>
                <a:cs typeface="Aharoni" pitchFamily="2" charset="-79"/>
              </a:rPr>
              <a:t>practicar</a:t>
            </a:r>
            <a:r>
              <a:rPr lang="cs-CZ" sz="20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Goudy Stout" pitchFamily="18" charset="0"/>
                <a:ea typeface="Times New Roman"/>
                <a:cs typeface="Aharoni" pitchFamily="2" charset="-79"/>
              </a:rPr>
              <a:t> </a:t>
            </a:r>
            <a:r>
              <a:rPr lang="cs-CZ" sz="2000" b="1" dirty="0" err="1" smtClean="0">
                <a:solidFill>
                  <a:schemeClr val="accent3">
                    <a:lumMod val="60000"/>
                    <a:lumOff val="40000"/>
                  </a:schemeClr>
                </a:solidFill>
                <a:latin typeface="Goudy Stout" pitchFamily="18" charset="0"/>
                <a:ea typeface="Times New Roman"/>
                <a:cs typeface="Aharoni" pitchFamily="2" charset="-79"/>
              </a:rPr>
              <a:t>deportes</a:t>
            </a:r>
            <a:endParaRPr lang="cs-CZ" sz="2000" b="1" dirty="0" smtClean="0">
              <a:solidFill>
                <a:schemeClr val="accent3">
                  <a:lumMod val="60000"/>
                  <a:lumOff val="40000"/>
                </a:schemeClr>
              </a:solidFill>
              <a:latin typeface="Goudy Stout" pitchFamily="18" charset="0"/>
              <a:ea typeface="Times New Roman"/>
              <a:cs typeface="Aharoni" pitchFamily="2" charset="-79"/>
            </a:endParaRPr>
          </a:p>
          <a:p>
            <a:pPr>
              <a:spcAft>
                <a:spcPts val="0"/>
              </a:spcAft>
              <a:buNone/>
            </a:pPr>
            <a:endParaRPr lang="cs-CZ" sz="2000" dirty="0" smtClean="0">
              <a:solidFill>
                <a:schemeClr val="accent3">
                  <a:lumMod val="60000"/>
                  <a:lumOff val="40000"/>
                </a:schemeClr>
              </a:solidFill>
              <a:latin typeface="Goudy Stout" pitchFamily="18" charset="0"/>
              <a:ea typeface="Times New Roman"/>
              <a:cs typeface="Aharoni" pitchFamily="2" charset="-79"/>
            </a:endParaRPr>
          </a:p>
          <a:p>
            <a:pPr algn="just">
              <a:spcAft>
                <a:spcPts val="0"/>
              </a:spcAft>
              <a:buNone/>
            </a:pPr>
            <a:r>
              <a:rPr lang="cs-CZ" sz="20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Goudy Stout" pitchFamily="18" charset="0"/>
                <a:ea typeface="Times New Roman"/>
                <a:cs typeface="Aharoni" pitchFamily="2" charset="-79"/>
              </a:rPr>
              <a:t>- </a:t>
            </a:r>
            <a:r>
              <a:rPr lang="cs-CZ" sz="20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Goudy Stout" pitchFamily="18" charset="0"/>
                <a:ea typeface="Times New Roman"/>
                <a:cs typeface="Aharoni" pitchFamily="2" charset="-79"/>
              </a:rPr>
              <a:t>sportovat</a:t>
            </a:r>
            <a:endParaRPr lang="cs-CZ" sz="2000" b="1" dirty="0">
              <a:solidFill>
                <a:schemeClr val="accent3">
                  <a:lumMod val="60000"/>
                  <a:lumOff val="40000"/>
                </a:schemeClr>
              </a:solidFill>
              <a:latin typeface="Goudy Stout" pitchFamily="18" charset="0"/>
              <a:ea typeface="Times New Roman"/>
              <a:cs typeface="Aharoni" pitchFamily="2" charset="-79"/>
            </a:endParaRPr>
          </a:p>
        </p:txBody>
      </p:sp>
      <p:sp>
        <p:nvSpPr>
          <p:cNvPr id="8" name="Rectangle 3"/>
          <p:cNvSpPr txBox="1">
            <a:spLocks noChangeArrowheads="1"/>
          </p:cNvSpPr>
          <p:nvPr/>
        </p:nvSpPr>
        <p:spPr bwMode="auto">
          <a:xfrm>
            <a:off x="4211961" y="4149080"/>
            <a:ext cx="4752528" cy="2448272"/>
          </a:xfrm>
          <a:prstGeom prst="rect">
            <a:avLst/>
          </a:prstGeom>
          <a:solidFill>
            <a:schemeClr val="bg1">
              <a:lumMod val="75000"/>
              <a:alpha val="42000"/>
            </a:schemeClr>
          </a:solidFill>
          <a:ln w="9525">
            <a:solidFill>
              <a:schemeClr val="bg1">
                <a:lumMod val="50000"/>
              </a:schemeClr>
            </a:solidFill>
            <a:miter lim="800000"/>
            <a:headEnd/>
            <a:tailEnd/>
          </a:ln>
          <a:effectLst/>
          <a:scene3d>
            <a:camera prst="orthographicFront"/>
            <a:lightRig rig="threePt" dir="t"/>
          </a:scene3d>
          <a:sp3d>
            <a:bevelT w="165100" prst="coolSlant"/>
          </a:sp3d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1"/>
              </a:buClr>
              <a:buSzTx/>
              <a:buFontTx/>
              <a:buNone/>
              <a:tabLst/>
              <a:defRPr/>
            </a:pPr>
            <a:endParaRPr kumimoji="0" lang="cs-CZ" sz="2000" b="0" i="0" u="none" strike="noStrike" kern="0" cap="none" spc="0" normalizeH="0" baseline="0" noProof="0" dirty="0" smtClean="0">
              <a:ln>
                <a:noFill/>
              </a:ln>
              <a:solidFill>
                <a:schemeClr val="accent3">
                  <a:lumMod val="60000"/>
                  <a:lumOff val="40000"/>
                </a:schemeClr>
              </a:solidFill>
              <a:effectLst/>
              <a:uLnTx/>
              <a:uFillTx/>
              <a:latin typeface="Goudy Stout" pitchFamily="18" charset="0"/>
              <a:ea typeface="Times New Roman"/>
              <a:cs typeface="Aharoni" pitchFamily="2" charset="-79"/>
            </a:endParaRPr>
          </a:p>
          <a:p>
            <a:pPr>
              <a:spcAft>
                <a:spcPts val="0"/>
              </a:spcAft>
            </a:pPr>
            <a:r>
              <a:rPr lang="cs-CZ" sz="20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Goudy Stout" pitchFamily="18" charset="0"/>
                <a:ea typeface="Times New Roman"/>
                <a:cs typeface="Aharoni" pitchFamily="2" charset="-79"/>
              </a:rPr>
              <a:t>- </a:t>
            </a:r>
            <a:r>
              <a:rPr lang="cs-CZ" sz="2000" b="1" dirty="0" err="1" smtClean="0">
                <a:solidFill>
                  <a:schemeClr val="accent3">
                    <a:lumMod val="60000"/>
                    <a:lumOff val="40000"/>
                  </a:schemeClr>
                </a:solidFill>
                <a:latin typeface="Goudy Stout" pitchFamily="18" charset="0"/>
                <a:ea typeface="Times New Roman"/>
                <a:cs typeface="Aharoni" pitchFamily="2" charset="-79"/>
              </a:rPr>
              <a:t>estudiar</a:t>
            </a:r>
            <a:r>
              <a:rPr lang="cs-CZ" sz="20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Goudy Stout" pitchFamily="18" charset="0"/>
                <a:ea typeface="Times New Roman"/>
                <a:cs typeface="Aharoni" pitchFamily="2" charset="-79"/>
              </a:rPr>
              <a:t>  </a:t>
            </a:r>
            <a:r>
              <a:rPr lang="cs-CZ" sz="2000" b="1" dirty="0" err="1" smtClean="0">
                <a:solidFill>
                  <a:schemeClr val="accent3">
                    <a:lumMod val="60000"/>
                    <a:lumOff val="40000"/>
                  </a:schemeClr>
                </a:solidFill>
                <a:latin typeface="Goudy Stout" pitchFamily="18" charset="0"/>
                <a:ea typeface="Times New Roman"/>
                <a:cs typeface="Aharoni" pitchFamily="2" charset="-79"/>
              </a:rPr>
              <a:t>idiomas</a:t>
            </a:r>
            <a:endParaRPr lang="cs-CZ" sz="2000" dirty="0" smtClean="0">
              <a:solidFill>
                <a:schemeClr val="accent3">
                  <a:lumMod val="60000"/>
                  <a:lumOff val="40000"/>
                </a:schemeClr>
              </a:solidFill>
              <a:latin typeface="Goudy Stout" pitchFamily="18" charset="0"/>
              <a:ea typeface="Times New Roman"/>
              <a:cs typeface="Aharoni" pitchFamily="2" charset="-79"/>
            </a:endParaRPr>
          </a:p>
          <a:p>
            <a:pPr>
              <a:spcAft>
                <a:spcPts val="0"/>
              </a:spcAft>
            </a:pPr>
            <a:endParaRPr lang="cs-CZ" sz="2000" b="1" dirty="0" smtClean="0">
              <a:solidFill>
                <a:schemeClr val="accent3">
                  <a:lumMod val="60000"/>
                  <a:lumOff val="40000"/>
                </a:schemeClr>
              </a:solidFill>
              <a:latin typeface="Goudy Stout" pitchFamily="18" charset="0"/>
              <a:ea typeface="Times New Roman"/>
              <a:cs typeface="Aharoni" pitchFamily="2" charset="-79"/>
            </a:endParaRPr>
          </a:p>
          <a:p>
            <a:pPr>
              <a:spcAft>
                <a:spcPts val="0"/>
              </a:spcAft>
            </a:pPr>
            <a:r>
              <a:rPr lang="cs-CZ" sz="20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Goudy Stout" pitchFamily="18" charset="0"/>
                <a:ea typeface="Times New Roman"/>
                <a:cs typeface="Aharoni" pitchFamily="2" charset="-79"/>
              </a:rPr>
              <a:t>- </a:t>
            </a:r>
            <a:r>
              <a:rPr lang="cs-CZ" sz="20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Goudy Stout" pitchFamily="18" charset="0"/>
                <a:ea typeface="Times New Roman"/>
                <a:cs typeface="Aharoni" pitchFamily="2" charset="-79"/>
              </a:rPr>
              <a:t>studovat </a:t>
            </a:r>
            <a:r>
              <a:rPr lang="cs-CZ" sz="20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Goudy Stout" pitchFamily="18" charset="0"/>
                <a:ea typeface="Times New Roman"/>
                <a:cs typeface="Aharoni" pitchFamily="2" charset="-79"/>
              </a:rPr>
              <a:t>jazyky</a:t>
            </a:r>
            <a:endParaRPr lang="cs-CZ" sz="2000" dirty="0">
              <a:solidFill>
                <a:schemeClr val="accent3">
                  <a:lumMod val="60000"/>
                  <a:lumOff val="40000"/>
                </a:schemeClr>
              </a:solidFill>
              <a:latin typeface="Goudy Stout" pitchFamily="18" charset="0"/>
              <a:ea typeface="Times New Roman"/>
              <a:cs typeface="Aharoni" pitchFamily="2" charset="-79"/>
            </a:endParaRPr>
          </a:p>
        </p:txBody>
      </p:sp>
      <p:pic>
        <p:nvPicPr>
          <p:cNvPr id="114690" name="Picture 2" descr="http://comps.fotosearch.com/bigcomps/UNN/UNN864/u2408675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700809"/>
            <a:ext cx="3816424" cy="2304256"/>
          </a:xfrm>
          <a:prstGeom prst="rect">
            <a:avLst/>
          </a:prstGeom>
          <a:noFill/>
          <a:scene3d>
            <a:camera prst="orthographicFront"/>
            <a:lightRig rig="threePt" dir="t"/>
          </a:scene3d>
          <a:sp3d>
            <a:bevelT w="165100" prst="coolSlant"/>
          </a:sp3d>
        </p:spPr>
      </p:pic>
      <p:pic>
        <p:nvPicPr>
          <p:cNvPr id="114692" name="Picture 4" descr="http://comps.fotosearch.com/bigcomps/FSA/FSA479/x1382161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4149080"/>
            <a:ext cx="3816424" cy="2448272"/>
          </a:xfrm>
          <a:prstGeom prst="rect">
            <a:avLst/>
          </a:prstGeom>
          <a:noFill/>
          <a:scene3d>
            <a:camera prst="orthographicFront"/>
            <a:lightRig rig="threePt" dir="t"/>
          </a:scene3d>
          <a:sp3d>
            <a:bevelT w="165100" prst="coolSlant"/>
          </a:sp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32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532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RNRSTYLE" val="Indezine_SM_Title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RNRSTYLE" val="Indezine_SM_Text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RNRSTYLE" val="Indezine_TM_Title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RNRSTYLE" val="Indezine_TM_Text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RNRSTYLE" val="Indezine_SM2_Title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RNRSTYLE" val="Indezine_SM2_Text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RNRSTYLE" val="Indezine_TM2_Title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RNRSTYLE" val="Indezine_TM2_Text"/>
</p:tagLst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jpeg"/></Relationships>
</file>

<file path=ppt/theme/theme1.xml><?xml version="1.0" encoding="utf-8"?>
<a:theme xmlns:a="http://schemas.openxmlformats.org/drawingml/2006/main" name="ind_1007_slide">
  <a:themeElements>
    <a:clrScheme name="Motiv sady Office 2">
      <a:dk1>
        <a:srgbClr val="000000"/>
      </a:dk1>
      <a:lt1>
        <a:srgbClr val="CCCC00"/>
      </a:lt1>
      <a:dk2>
        <a:srgbClr val="000000"/>
      </a:dk2>
      <a:lt2>
        <a:srgbClr val="CCCCCC"/>
      </a:lt2>
      <a:accent1>
        <a:srgbClr val="7A6200"/>
      </a:accent1>
      <a:accent2>
        <a:srgbClr val="5C7B00"/>
      </a:accent2>
      <a:accent3>
        <a:srgbClr val="E2E2AA"/>
      </a:accent3>
      <a:accent4>
        <a:srgbClr val="000000"/>
      </a:accent4>
      <a:accent5>
        <a:srgbClr val="BEB7AA"/>
      </a:accent5>
      <a:accent6>
        <a:srgbClr val="536F00"/>
      </a:accent6>
      <a:hlink>
        <a:srgbClr val="005C7A"/>
      </a:hlink>
      <a:folHlink>
        <a:srgbClr val="7A7A00"/>
      </a:folHlink>
    </a:clrScheme>
    <a:fontScheme name="Motiv sady Offic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txDef>
      <a:spPr bwMode="auto">
        <a:solidFill>
          <a:schemeClr val="bg1">
            <a:lumMod val="75000"/>
            <a:alpha val="42000"/>
          </a:schemeClr>
        </a:solidFill>
        <a:ln w="9525">
          <a:solidFill>
            <a:schemeClr val="bg1">
              <a:lumMod val="50000"/>
            </a:schemeClr>
          </a:solidFill>
          <a:miter lim="800000"/>
          <a:headEnd/>
          <a:tailEnd/>
        </a:ln>
        <a:effectLst/>
        <a:scene3d>
          <a:camera prst="orthographicFront"/>
          <a:lightRig rig="threePt" dir="t"/>
        </a:scene3d>
        <a:sp3d>
          <a:bevelT w="165100" prst="coolSlant"/>
        </a:sp3d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>
          <a:spcAft>
            <a:spcPts val="0"/>
          </a:spcAft>
          <a:defRPr sz="2000" b="1" dirty="0" smtClean="0">
            <a:solidFill>
              <a:schemeClr val="accent3">
                <a:lumMod val="60000"/>
                <a:lumOff val="40000"/>
              </a:schemeClr>
            </a:solidFill>
            <a:latin typeface="Goudy Stout" pitchFamily="18" charset="0"/>
            <a:ea typeface="Times New Roman"/>
          </a:defRPr>
        </a:defPPr>
      </a:lstStyle>
    </a:txDef>
  </a:objectDefaults>
  <a:extraClrSchemeLst>
    <a:extraClrScheme>
      <a:clrScheme name="Motiv sady Office 1">
        <a:dk1>
          <a:srgbClr val="000000"/>
        </a:dk1>
        <a:lt1>
          <a:srgbClr val="CCCC00"/>
        </a:lt1>
        <a:dk2>
          <a:srgbClr val="000000"/>
        </a:dk2>
        <a:lt2>
          <a:srgbClr val="CCCCCC"/>
        </a:lt2>
        <a:accent1>
          <a:srgbClr val="949400"/>
        </a:accent1>
        <a:accent2>
          <a:srgbClr val="707000"/>
        </a:accent2>
        <a:accent3>
          <a:srgbClr val="E2E2AA"/>
        </a:accent3>
        <a:accent4>
          <a:srgbClr val="000000"/>
        </a:accent4>
        <a:accent5>
          <a:srgbClr val="C8C8AA"/>
        </a:accent5>
        <a:accent6>
          <a:srgbClr val="656500"/>
        </a:accent6>
        <a:hlink>
          <a:srgbClr val="333319"/>
        </a:hlink>
        <a:folHlink>
          <a:srgbClr val="52521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2">
        <a:dk1>
          <a:srgbClr val="000000"/>
        </a:dk1>
        <a:lt1>
          <a:srgbClr val="CCCC00"/>
        </a:lt1>
        <a:dk2>
          <a:srgbClr val="000000"/>
        </a:dk2>
        <a:lt2>
          <a:srgbClr val="CCCCCC"/>
        </a:lt2>
        <a:accent1>
          <a:srgbClr val="7A6200"/>
        </a:accent1>
        <a:accent2>
          <a:srgbClr val="5C7B00"/>
        </a:accent2>
        <a:accent3>
          <a:srgbClr val="E2E2AA"/>
        </a:accent3>
        <a:accent4>
          <a:srgbClr val="000000"/>
        </a:accent4>
        <a:accent5>
          <a:srgbClr val="BEB7AA"/>
        </a:accent5>
        <a:accent6>
          <a:srgbClr val="536F00"/>
        </a:accent6>
        <a:hlink>
          <a:srgbClr val="005C7A"/>
        </a:hlink>
        <a:folHlink>
          <a:srgbClr val="7A7A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3">
        <a:dk1>
          <a:srgbClr val="000000"/>
        </a:dk1>
        <a:lt1>
          <a:srgbClr val="CCCC00"/>
        </a:lt1>
        <a:dk2>
          <a:srgbClr val="000000"/>
        </a:dk2>
        <a:lt2>
          <a:srgbClr val="CCCCCC"/>
        </a:lt2>
        <a:accent1>
          <a:srgbClr val="7A4900"/>
        </a:accent1>
        <a:accent2>
          <a:srgbClr val="666600"/>
        </a:accent2>
        <a:accent3>
          <a:srgbClr val="E2E2AA"/>
        </a:accent3>
        <a:accent4>
          <a:srgbClr val="000000"/>
        </a:accent4>
        <a:accent5>
          <a:srgbClr val="BEB1AA"/>
        </a:accent5>
        <a:accent6>
          <a:srgbClr val="5C5C00"/>
        </a:accent6>
        <a:hlink>
          <a:srgbClr val="473D7A"/>
        </a:hlink>
        <a:folHlink>
          <a:srgbClr val="7A3D6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4">
        <a:dk1>
          <a:srgbClr val="000000"/>
        </a:dk1>
        <a:lt1>
          <a:srgbClr val="CCCC00"/>
        </a:lt1>
        <a:dk2>
          <a:srgbClr val="000000"/>
        </a:dk2>
        <a:lt2>
          <a:srgbClr val="CCCCCC"/>
        </a:lt2>
        <a:accent1>
          <a:srgbClr val="666600"/>
        </a:accent1>
        <a:accent2>
          <a:srgbClr val="7A4725"/>
        </a:accent2>
        <a:accent3>
          <a:srgbClr val="E2E2AA"/>
        </a:accent3>
        <a:accent4>
          <a:srgbClr val="000000"/>
        </a:accent4>
        <a:accent5>
          <a:srgbClr val="B8B8AA"/>
        </a:accent5>
        <a:accent6>
          <a:srgbClr val="6E3F20"/>
        </a:accent6>
        <a:hlink>
          <a:srgbClr val="005C7A"/>
        </a:hlink>
        <a:folHlink>
          <a:srgbClr val="663D7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5">
        <a:dk1>
          <a:srgbClr val="000000"/>
        </a:dk1>
        <a:lt1>
          <a:srgbClr val="FFFFFF"/>
        </a:lt1>
        <a:dk2>
          <a:srgbClr val="000000"/>
        </a:dk2>
        <a:lt2>
          <a:srgbClr val="CCCCCC"/>
        </a:lt2>
        <a:accent1>
          <a:srgbClr val="949400"/>
        </a:accent1>
        <a:accent2>
          <a:srgbClr val="707000"/>
        </a:accent2>
        <a:accent3>
          <a:srgbClr val="FFFFFF"/>
        </a:accent3>
        <a:accent4>
          <a:srgbClr val="000000"/>
        </a:accent4>
        <a:accent5>
          <a:srgbClr val="C8C8AA"/>
        </a:accent5>
        <a:accent6>
          <a:srgbClr val="656500"/>
        </a:accent6>
        <a:hlink>
          <a:srgbClr val="333319"/>
        </a:hlink>
        <a:folHlink>
          <a:srgbClr val="52521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6">
        <a:dk1>
          <a:srgbClr val="000000"/>
        </a:dk1>
        <a:lt1>
          <a:srgbClr val="FFFFFF"/>
        </a:lt1>
        <a:dk2>
          <a:srgbClr val="000000"/>
        </a:dk2>
        <a:lt2>
          <a:srgbClr val="CCCCCC"/>
        </a:lt2>
        <a:accent1>
          <a:srgbClr val="7A6200"/>
        </a:accent1>
        <a:accent2>
          <a:srgbClr val="5C7B00"/>
        </a:accent2>
        <a:accent3>
          <a:srgbClr val="FFFFFF"/>
        </a:accent3>
        <a:accent4>
          <a:srgbClr val="000000"/>
        </a:accent4>
        <a:accent5>
          <a:srgbClr val="BEB7AA"/>
        </a:accent5>
        <a:accent6>
          <a:srgbClr val="536F00"/>
        </a:accent6>
        <a:hlink>
          <a:srgbClr val="005C7A"/>
        </a:hlink>
        <a:folHlink>
          <a:srgbClr val="7A7A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7">
        <a:dk1>
          <a:srgbClr val="000000"/>
        </a:dk1>
        <a:lt1>
          <a:srgbClr val="FFFFFF"/>
        </a:lt1>
        <a:dk2>
          <a:srgbClr val="000000"/>
        </a:dk2>
        <a:lt2>
          <a:srgbClr val="CCCCCC"/>
        </a:lt2>
        <a:accent1>
          <a:srgbClr val="7A4900"/>
        </a:accent1>
        <a:accent2>
          <a:srgbClr val="666600"/>
        </a:accent2>
        <a:accent3>
          <a:srgbClr val="FFFFFF"/>
        </a:accent3>
        <a:accent4>
          <a:srgbClr val="000000"/>
        </a:accent4>
        <a:accent5>
          <a:srgbClr val="BEB1AA"/>
        </a:accent5>
        <a:accent6>
          <a:srgbClr val="5C5C00"/>
        </a:accent6>
        <a:hlink>
          <a:srgbClr val="473D7A"/>
        </a:hlink>
        <a:folHlink>
          <a:srgbClr val="7A3D6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8">
        <a:dk1>
          <a:srgbClr val="000000"/>
        </a:dk1>
        <a:lt1>
          <a:srgbClr val="FFFFFF"/>
        </a:lt1>
        <a:dk2>
          <a:srgbClr val="000000"/>
        </a:dk2>
        <a:lt2>
          <a:srgbClr val="CCCCCC"/>
        </a:lt2>
        <a:accent1>
          <a:srgbClr val="666600"/>
        </a:accent1>
        <a:accent2>
          <a:srgbClr val="7A4725"/>
        </a:accent2>
        <a:accent3>
          <a:srgbClr val="FFFFFF"/>
        </a:accent3>
        <a:accent4>
          <a:srgbClr val="000000"/>
        </a:accent4>
        <a:accent5>
          <a:srgbClr val="B8B8AA"/>
        </a:accent5>
        <a:accent6>
          <a:srgbClr val="6E3F20"/>
        </a:accent6>
        <a:hlink>
          <a:srgbClr val="005C7A"/>
        </a:hlink>
        <a:folHlink>
          <a:srgbClr val="663D7A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1_Default Design">
  <a:themeElements>
    <a:clrScheme name="1_Default Design 2">
      <a:dk1>
        <a:srgbClr val="000000"/>
      </a:dk1>
      <a:lt1>
        <a:srgbClr val="CCCC00"/>
      </a:lt1>
      <a:dk2>
        <a:srgbClr val="000000"/>
      </a:dk2>
      <a:lt2>
        <a:srgbClr val="CCCCCC"/>
      </a:lt2>
      <a:accent1>
        <a:srgbClr val="7A6200"/>
      </a:accent1>
      <a:accent2>
        <a:srgbClr val="5C7B00"/>
      </a:accent2>
      <a:accent3>
        <a:srgbClr val="E2E2AA"/>
      </a:accent3>
      <a:accent4>
        <a:srgbClr val="000000"/>
      </a:accent4>
      <a:accent5>
        <a:srgbClr val="BEB7AA"/>
      </a:accent5>
      <a:accent6>
        <a:srgbClr val="536F00"/>
      </a:accent6>
      <a:hlink>
        <a:srgbClr val="005C7A"/>
      </a:hlink>
      <a:folHlink>
        <a:srgbClr val="7A7A00"/>
      </a:folHlink>
    </a:clrScheme>
    <a:fontScheme name="1_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1_Default Design 1">
        <a:dk1>
          <a:srgbClr val="000000"/>
        </a:dk1>
        <a:lt1>
          <a:srgbClr val="CCCC00"/>
        </a:lt1>
        <a:dk2>
          <a:srgbClr val="000000"/>
        </a:dk2>
        <a:lt2>
          <a:srgbClr val="CCCCCC"/>
        </a:lt2>
        <a:accent1>
          <a:srgbClr val="949400"/>
        </a:accent1>
        <a:accent2>
          <a:srgbClr val="707000"/>
        </a:accent2>
        <a:accent3>
          <a:srgbClr val="E2E2AA"/>
        </a:accent3>
        <a:accent4>
          <a:srgbClr val="000000"/>
        </a:accent4>
        <a:accent5>
          <a:srgbClr val="C8C8AA"/>
        </a:accent5>
        <a:accent6>
          <a:srgbClr val="656500"/>
        </a:accent6>
        <a:hlink>
          <a:srgbClr val="333319"/>
        </a:hlink>
        <a:folHlink>
          <a:srgbClr val="52521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Default Design 2">
        <a:dk1>
          <a:srgbClr val="000000"/>
        </a:dk1>
        <a:lt1>
          <a:srgbClr val="CCCC00"/>
        </a:lt1>
        <a:dk2>
          <a:srgbClr val="000000"/>
        </a:dk2>
        <a:lt2>
          <a:srgbClr val="CCCCCC"/>
        </a:lt2>
        <a:accent1>
          <a:srgbClr val="7A6200"/>
        </a:accent1>
        <a:accent2>
          <a:srgbClr val="5C7B00"/>
        </a:accent2>
        <a:accent3>
          <a:srgbClr val="E2E2AA"/>
        </a:accent3>
        <a:accent4>
          <a:srgbClr val="000000"/>
        </a:accent4>
        <a:accent5>
          <a:srgbClr val="BEB7AA"/>
        </a:accent5>
        <a:accent6>
          <a:srgbClr val="536F00"/>
        </a:accent6>
        <a:hlink>
          <a:srgbClr val="005C7A"/>
        </a:hlink>
        <a:folHlink>
          <a:srgbClr val="7A7A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Default Design 3">
        <a:dk1>
          <a:srgbClr val="000000"/>
        </a:dk1>
        <a:lt1>
          <a:srgbClr val="CCCC00"/>
        </a:lt1>
        <a:dk2>
          <a:srgbClr val="000000"/>
        </a:dk2>
        <a:lt2>
          <a:srgbClr val="CCCCCC"/>
        </a:lt2>
        <a:accent1>
          <a:srgbClr val="7A4900"/>
        </a:accent1>
        <a:accent2>
          <a:srgbClr val="666600"/>
        </a:accent2>
        <a:accent3>
          <a:srgbClr val="E2E2AA"/>
        </a:accent3>
        <a:accent4>
          <a:srgbClr val="000000"/>
        </a:accent4>
        <a:accent5>
          <a:srgbClr val="BEB1AA"/>
        </a:accent5>
        <a:accent6>
          <a:srgbClr val="5C5C00"/>
        </a:accent6>
        <a:hlink>
          <a:srgbClr val="473D7A"/>
        </a:hlink>
        <a:folHlink>
          <a:srgbClr val="7A3D6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Default Design 4">
        <a:dk1>
          <a:srgbClr val="000000"/>
        </a:dk1>
        <a:lt1>
          <a:srgbClr val="CCCC00"/>
        </a:lt1>
        <a:dk2>
          <a:srgbClr val="000000"/>
        </a:dk2>
        <a:lt2>
          <a:srgbClr val="CCCCCC"/>
        </a:lt2>
        <a:accent1>
          <a:srgbClr val="666600"/>
        </a:accent1>
        <a:accent2>
          <a:srgbClr val="7A4725"/>
        </a:accent2>
        <a:accent3>
          <a:srgbClr val="E2E2AA"/>
        </a:accent3>
        <a:accent4>
          <a:srgbClr val="000000"/>
        </a:accent4>
        <a:accent5>
          <a:srgbClr val="B8B8AA"/>
        </a:accent5>
        <a:accent6>
          <a:srgbClr val="6E3F20"/>
        </a:accent6>
        <a:hlink>
          <a:srgbClr val="005C7A"/>
        </a:hlink>
        <a:folHlink>
          <a:srgbClr val="663D7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Default Design 5">
        <a:dk1>
          <a:srgbClr val="000000"/>
        </a:dk1>
        <a:lt1>
          <a:srgbClr val="FFFFFF"/>
        </a:lt1>
        <a:dk2>
          <a:srgbClr val="000000"/>
        </a:dk2>
        <a:lt2>
          <a:srgbClr val="CCCCCC"/>
        </a:lt2>
        <a:accent1>
          <a:srgbClr val="949400"/>
        </a:accent1>
        <a:accent2>
          <a:srgbClr val="707000"/>
        </a:accent2>
        <a:accent3>
          <a:srgbClr val="FFFFFF"/>
        </a:accent3>
        <a:accent4>
          <a:srgbClr val="000000"/>
        </a:accent4>
        <a:accent5>
          <a:srgbClr val="C8C8AA"/>
        </a:accent5>
        <a:accent6>
          <a:srgbClr val="656500"/>
        </a:accent6>
        <a:hlink>
          <a:srgbClr val="333319"/>
        </a:hlink>
        <a:folHlink>
          <a:srgbClr val="52521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Default Design 6">
        <a:dk1>
          <a:srgbClr val="000000"/>
        </a:dk1>
        <a:lt1>
          <a:srgbClr val="FFFFFF"/>
        </a:lt1>
        <a:dk2>
          <a:srgbClr val="000000"/>
        </a:dk2>
        <a:lt2>
          <a:srgbClr val="CCCCCC"/>
        </a:lt2>
        <a:accent1>
          <a:srgbClr val="7A6200"/>
        </a:accent1>
        <a:accent2>
          <a:srgbClr val="5C7B00"/>
        </a:accent2>
        <a:accent3>
          <a:srgbClr val="FFFFFF"/>
        </a:accent3>
        <a:accent4>
          <a:srgbClr val="000000"/>
        </a:accent4>
        <a:accent5>
          <a:srgbClr val="BEB7AA"/>
        </a:accent5>
        <a:accent6>
          <a:srgbClr val="536F00"/>
        </a:accent6>
        <a:hlink>
          <a:srgbClr val="005C7A"/>
        </a:hlink>
        <a:folHlink>
          <a:srgbClr val="7A7A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Default Design 7">
        <a:dk1>
          <a:srgbClr val="000000"/>
        </a:dk1>
        <a:lt1>
          <a:srgbClr val="FFFFFF"/>
        </a:lt1>
        <a:dk2>
          <a:srgbClr val="000000"/>
        </a:dk2>
        <a:lt2>
          <a:srgbClr val="CCCCCC"/>
        </a:lt2>
        <a:accent1>
          <a:srgbClr val="7A4900"/>
        </a:accent1>
        <a:accent2>
          <a:srgbClr val="666600"/>
        </a:accent2>
        <a:accent3>
          <a:srgbClr val="FFFFFF"/>
        </a:accent3>
        <a:accent4>
          <a:srgbClr val="000000"/>
        </a:accent4>
        <a:accent5>
          <a:srgbClr val="BEB1AA"/>
        </a:accent5>
        <a:accent6>
          <a:srgbClr val="5C5C00"/>
        </a:accent6>
        <a:hlink>
          <a:srgbClr val="473D7A"/>
        </a:hlink>
        <a:folHlink>
          <a:srgbClr val="7A3D6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Default Design 8">
        <a:dk1>
          <a:srgbClr val="000000"/>
        </a:dk1>
        <a:lt1>
          <a:srgbClr val="FFFFFF"/>
        </a:lt1>
        <a:dk2>
          <a:srgbClr val="000000"/>
        </a:dk2>
        <a:lt2>
          <a:srgbClr val="CCCCCC"/>
        </a:lt2>
        <a:accent1>
          <a:srgbClr val="666600"/>
        </a:accent1>
        <a:accent2>
          <a:srgbClr val="7A4725"/>
        </a:accent2>
        <a:accent3>
          <a:srgbClr val="FFFFFF"/>
        </a:accent3>
        <a:accent4>
          <a:srgbClr val="000000"/>
        </a:accent4>
        <a:accent5>
          <a:srgbClr val="B8B8AA"/>
        </a:accent5>
        <a:accent6>
          <a:srgbClr val="6E3F20"/>
        </a:accent6>
        <a:hlink>
          <a:srgbClr val="005C7A"/>
        </a:hlink>
        <a:folHlink>
          <a:srgbClr val="663D7A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ind_1007_slide</Template>
  <TotalTime>695</TotalTime>
  <Words>245</Words>
  <Application>Microsoft Office PowerPoint</Application>
  <PresentationFormat>Předvádění na obrazovce (4:3)</PresentationFormat>
  <Paragraphs>120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15</vt:i4>
      </vt:variant>
    </vt:vector>
  </HeadingPairs>
  <TitlesOfParts>
    <vt:vector size="18" baseType="lpstr">
      <vt:lpstr>ind_1007_slide</vt:lpstr>
      <vt:lpstr>1_Default Design</vt:lpstr>
      <vt:lpstr>Talent</vt:lpstr>
      <vt:lpstr>Snímek 1</vt:lpstr>
      <vt:lpstr>Snímek 2</vt:lpstr>
      <vt:lpstr>¿ Qué te gusta hacer? (prezentace)</vt:lpstr>
      <vt:lpstr>Snímek 4</vt:lpstr>
      <vt:lpstr>¿ Qué te gusta hacer?</vt:lpstr>
      <vt:lpstr>¿ Qué te gusta hacer?</vt:lpstr>
      <vt:lpstr>¿ Qué te gusta hacer?</vt:lpstr>
      <vt:lpstr>¿ Qué te gusta hacer?</vt:lpstr>
      <vt:lpstr>¿ Qué te gusta hacer?</vt:lpstr>
      <vt:lpstr>¿ Qué te gusta hacer?</vt:lpstr>
      <vt:lpstr>¿ Qué te gusta hacer?</vt:lpstr>
      <vt:lpstr>¿ Qué te gusta hacer?</vt:lpstr>
      <vt:lpstr>¿ Qué te gusta hacer?</vt:lpstr>
      <vt:lpstr>¿ Qué te gusta hacer?</vt:lpstr>
      <vt:lpstr>¿ Qué te gusta hacer?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DEPORTES</dc:title>
  <dc:creator>zatocil daniel</dc:creator>
  <cp:lastModifiedBy>Daniel Zatočil</cp:lastModifiedBy>
  <cp:revision>72</cp:revision>
  <dcterms:created xsi:type="dcterms:W3CDTF">2013-01-22T20:17:54Z</dcterms:created>
  <dcterms:modified xsi:type="dcterms:W3CDTF">2013-05-06T18:02:42Z</dcterms:modified>
</cp:coreProperties>
</file>