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7" r:id="rId4"/>
    <p:sldId id="259" r:id="rId5"/>
    <p:sldId id="258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15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84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71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75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12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852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9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68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83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09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44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38CC-2EF6-49F5-9F58-843C9416F6BD}" type="datetimeFigureOut">
              <a:rPr lang="cs-CZ" smtClean="0"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E33E5-F15E-4312-85F6-EFC64980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3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459051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 říkadel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VY_12_INOVACE_01_ABRAKA_DABRAKA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/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1O. 9. 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ř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íkadlo, rýmy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1201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čtení ve 3. a 5. ročníku. Cílem je zaměřit vnímání na pozornost čteného. Žáci si procvičí čtení nejprve na lehčím říkadle, které přečtou dvakrát až třikrát. U těžšího říkadla postupují nejprve dle pokynů učitele na dalším snímku. Žáci si procvičí paměť.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4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Čti říkadlo pomalu: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83768" y="2204864"/>
            <a:ext cx="34563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Poupata, </a:t>
            </a:r>
            <a:r>
              <a:rPr lang="cs-CZ" sz="3200" dirty="0" err="1" smtClean="0"/>
              <a:t>roupata</a:t>
            </a:r>
            <a:r>
              <a:rPr lang="cs-CZ" sz="3200" dirty="0" smtClean="0"/>
              <a:t>,</a:t>
            </a:r>
          </a:p>
          <a:p>
            <a:r>
              <a:rPr lang="cs-CZ" sz="3200" dirty="0"/>
              <a:t>č</a:t>
            </a:r>
            <a:r>
              <a:rPr lang="cs-CZ" sz="3200" dirty="0" smtClean="0"/>
              <a:t>tyři oka ven,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áté do kamen,</a:t>
            </a:r>
          </a:p>
          <a:p>
            <a:r>
              <a:rPr lang="cs-CZ" sz="3200" dirty="0"/>
              <a:t>š</a:t>
            </a:r>
            <a:r>
              <a:rPr lang="cs-CZ" sz="3200" dirty="0" smtClean="0"/>
              <a:t>esté do dveří,</a:t>
            </a:r>
          </a:p>
          <a:p>
            <a:r>
              <a:rPr lang="cs-CZ" sz="3200" dirty="0"/>
              <a:t>k</a:t>
            </a:r>
            <a:r>
              <a:rPr lang="cs-CZ" sz="3200" dirty="0" smtClean="0"/>
              <a:t>ozo, otevři!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301208"/>
            <a:ext cx="770485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Čti ještě dvakrát, můžeš zvyšovat rychlost, ale pozor na zřetelnou výslovnost.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643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Pokyny k práci s dalším říkadlem: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772816"/>
            <a:ext cx="6408712" cy="9848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Říkadlo čti poprvé šeptem, dej pozor na dobrou výslovnost.</a:t>
            </a:r>
          </a:p>
          <a:p>
            <a:pPr marL="285750" indent="-285750">
              <a:buFontTx/>
              <a:buChar char="-"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96952"/>
            <a:ext cx="6408712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Znějí některá</a:t>
            </a:r>
            <a:r>
              <a:rPr lang="cs-CZ" dirty="0" smtClean="0"/>
              <a:t> </a:t>
            </a:r>
            <a:r>
              <a:rPr lang="cs-CZ" sz="2000" dirty="0" smtClean="0"/>
              <a:t>slova na konci řádku stejně?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03648" y="3645024"/>
            <a:ext cx="6408712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Vypiš slova, kterým nerozumíš.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403648" y="4318992"/>
            <a:ext cx="6408712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Proč ten čaroděj vůbec čaroval? Najdeš to v řádcích?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03648" y="4941168"/>
            <a:ext cx="6408712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Nauč se říkadlo zpaměti.</a:t>
            </a:r>
          </a:p>
        </p:txBody>
      </p:sp>
    </p:spTree>
    <p:extLst>
      <p:ext uri="{BB962C8B-B14F-4D97-AF65-F5344CB8AC3E}">
        <p14:creationId xmlns:p14="http://schemas.microsoft.com/office/powerpoint/2010/main" val="2537420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</a:t>
            </a:r>
            <a:r>
              <a:rPr lang="cs-CZ" dirty="0" smtClean="0"/>
              <a:t>íkadlo: ABRAKA DABRAKA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700808"/>
            <a:ext cx="2952328" cy="48936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Č</a:t>
            </a:r>
            <a:r>
              <a:rPr lang="cs-CZ" sz="2400" dirty="0" smtClean="0"/>
              <a:t>áry máry,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olesa od lesa,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rundibáry,</a:t>
            </a:r>
          </a:p>
          <a:p>
            <a:r>
              <a:rPr lang="cs-CZ" sz="2400" dirty="0" err="1"/>
              <a:t>č</a:t>
            </a:r>
            <a:r>
              <a:rPr lang="cs-CZ" sz="2400" dirty="0" err="1" smtClean="0"/>
              <a:t>lobrdo</a:t>
            </a:r>
            <a:r>
              <a:rPr lang="cs-CZ" sz="2400" dirty="0" smtClean="0"/>
              <a:t> natvrdo,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rnky </a:t>
            </a:r>
            <a:r>
              <a:rPr lang="cs-CZ" sz="2400" dirty="0" err="1" smtClean="0"/>
              <a:t>brnky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ocour je v roští,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rabec frnk,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ambala papala,</a:t>
            </a:r>
          </a:p>
          <a:p>
            <a:r>
              <a:rPr lang="cs-CZ" sz="2400" dirty="0" err="1" smtClean="0"/>
              <a:t>Čimboraso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lanina z komína,</a:t>
            </a:r>
          </a:p>
          <a:p>
            <a:r>
              <a:rPr lang="cs-CZ" sz="2400" dirty="0" err="1"/>
              <a:t>j</a:t>
            </a:r>
            <a:r>
              <a:rPr lang="cs-CZ" sz="2400" dirty="0" err="1" smtClean="0"/>
              <a:t>áhly</a:t>
            </a:r>
            <a:r>
              <a:rPr lang="cs-CZ" sz="2400" dirty="0" smtClean="0"/>
              <a:t>, maso,</a:t>
            </a:r>
          </a:p>
          <a:p>
            <a:r>
              <a:rPr lang="cs-CZ" sz="2400" dirty="0" err="1"/>
              <a:t>m</a:t>
            </a:r>
            <a:r>
              <a:rPr lang="cs-CZ" sz="2400" dirty="0" err="1" smtClean="0"/>
              <a:t>udr</a:t>
            </a:r>
            <a:r>
              <a:rPr lang="cs-CZ" sz="2400" dirty="0" smtClean="0"/>
              <a:t> a </a:t>
            </a:r>
            <a:r>
              <a:rPr lang="cs-CZ" sz="2400" dirty="0" err="1" smtClean="0"/>
              <a:t>judr</a:t>
            </a:r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1700808"/>
            <a:ext cx="3456384" cy="48936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z</a:t>
            </a:r>
            <a:r>
              <a:rPr lang="cs-CZ" sz="2400" dirty="0" smtClean="0"/>
              <a:t> říše plyše: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ž ať se mi úkol píše!</a:t>
            </a:r>
          </a:p>
          <a:p>
            <a:r>
              <a:rPr lang="cs-CZ" sz="2400" dirty="0" smtClean="0"/>
              <a:t>Ať se mi píše sám od sebe!</a:t>
            </a:r>
          </a:p>
          <a:p>
            <a:r>
              <a:rPr lang="cs-CZ" sz="2400" dirty="0" err="1" smtClean="0"/>
              <a:t>Abraka</a:t>
            </a:r>
            <a:r>
              <a:rPr lang="cs-CZ" sz="2400" dirty="0" smtClean="0"/>
              <a:t> čabraka,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 nebe,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 kalibru za libru </a:t>
            </a:r>
          </a:p>
          <a:p>
            <a:r>
              <a:rPr lang="cs-CZ" sz="2400" dirty="0" smtClean="0"/>
              <a:t>olovo: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esele, skřítkové, do toho!</a:t>
            </a:r>
          </a:p>
          <a:p>
            <a:r>
              <a:rPr lang="cs-CZ" sz="2400" dirty="0" smtClean="0"/>
              <a:t>Do rána nepřibyl</a:t>
            </a:r>
          </a:p>
          <a:p>
            <a:r>
              <a:rPr lang="cs-CZ" sz="2400" dirty="0"/>
              <a:t>ř</a:t>
            </a:r>
            <a:r>
              <a:rPr lang="cs-CZ" sz="2400" dirty="0" smtClean="0"/>
              <a:t>ádek ani.</a:t>
            </a:r>
          </a:p>
          <a:p>
            <a:r>
              <a:rPr lang="cs-CZ" sz="2400" dirty="0" smtClean="0"/>
              <a:t>Mizerné Kubovo </a:t>
            </a:r>
          </a:p>
          <a:p>
            <a:r>
              <a:rPr lang="cs-CZ" sz="2400" dirty="0" smtClean="0"/>
              <a:t>čarování!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6454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VYKOPAL, Zdeněk. </a:t>
            </a:r>
            <a:r>
              <a:rPr lang="cs-CZ" i="1" dirty="0" smtClean="0"/>
              <a:t>Docvičujeme čtení: pro zábavu a poučení</a:t>
            </a:r>
            <a:r>
              <a:rPr lang="cs-CZ" dirty="0" smtClean="0"/>
              <a:t>. 1. vyd. Praha: </a:t>
            </a:r>
            <a:r>
              <a:rPr lang="cs-CZ" dirty="0" err="1" smtClean="0"/>
              <a:t>fi</a:t>
            </a:r>
            <a:r>
              <a:rPr lang="cs-CZ" dirty="0" smtClean="0"/>
              <a:t> </a:t>
            </a:r>
            <a:r>
              <a:rPr lang="cs-CZ" dirty="0" err="1" smtClean="0"/>
              <a:t>Blug</a:t>
            </a:r>
            <a:r>
              <a:rPr lang="cs-CZ" dirty="0" smtClean="0"/>
              <a:t>, 1993. ISBN 80-85635-25-9.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44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306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</vt:lpstr>
      <vt:lpstr>Čti říkadlo pomalu:</vt:lpstr>
      <vt:lpstr>Pokyny k práci s dalším říkadlem:</vt:lpstr>
      <vt:lpstr>říkadlo: ABRAKA DABRAKA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Zbyněk Jícha</cp:lastModifiedBy>
  <cp:revision>7</cp:revision>
  <dcterms:created xsi:type="dcterms:W3CDTF">2013-04-08T11:36:48Z</dcterms:created>
  <dcterms:modified xsi:type="dcterms:W3CDTF">2013-05-07T09:21:28Z</dcterms:modified>
</cp:coreProperties>
</file>