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D347"/>
    <a:srgbClr val="FF9900"/>
    <a:srgbClr val="F2B844"/>
    <a:srgbClr val="CC00CC"/>
    <a:srgbClr val="EA75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F2B844"/>
          </a:fgClr>
          <a:bgClr>
            <a:schemeClr val="accent6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3DDB7-8C3D-436D-BEFA-4B8C30DADAF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5F932-4982-45E9-95C0-ECE8FD4E4DE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http://openclipart.org/people/Merlin2525/1295991433.sv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50053" y="2564904"/>
            <a:ext cx="6172199" cy="1380727"/>
          </a:xfrm>
        </p:spPr>
        <p:txBody>
          <a:bodyPr/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72200" cy="1123336"/>
          </a:xfrm>
        </p:spPr>
        <p:txBody>
          <a:bodyPr/>
          <a:lstStyle/>
          <a:p>
            <a:pPr algn="ctr"/>
            <a:r>
              <a:rPr lang="cs-CZ" dirty="0" smtClean="0"/>
              <a:t>Obrázkové čtení se spojkou 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60648"/>
            <a:ext cx="45368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SŠ, ZŠ a MŠ, Karviná, příspěvková organizace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Mgr. 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96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99892" y="1628800"/>
            <a:ext cx="1800200" cy="4464496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344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C0066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344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C0066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749169" y="404664"/>
            <a:ext cx="7620035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Jsem kouzelné písmenko.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Spojím dvě slova a </a:t>
            </a:r>
            <a:r>
              <a:rPr lang="cs-CZ" sz="2400" dirty="0"/>
              <a:t>změním </a:t>
            </a:r>
            <a:r>
              <a:rPr lang="cs-CZ" sz="2400" dirty="0" smtClean="0"/>
              <a:t>barvu, když mě správně přečteš. Jak se jmenuji?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4660396" y="3239317"/>
            <a:ext cx="432000" cy="432000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59932" y="3239317"/>
            <a:ext cx="432000" cy="432000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085932" y="3365317"/>
            <a:ext cx="180000" cy="1800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786396" y="3365317"/>
            <a:ext cx="180000" cy="1800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pruh 5"/>
          <p:cNvSpPr/>
          <p:nvPr/>
        </p:nvSpPr>
        <p:spPr>
          <a:xfrm rot="11340948">
            <a:off x="3984061" y="3569779"/>
            <a:ext cx="1132605" cy="914400"/>
          </a:xfrm>
          <a:prstGeom prst="blockArc">
            <a:avLst>
              <a:gd name="adj1" fmla="val 10270199"/>
              <a:gd name="adj2" fmla="val 21004853"/>
              <a:gd name="adj3" fmla="val 83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4405383" y="3829088"/>
            <a:ext cx="307609" cy="228600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6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xit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  <p:bldP spid="2" grpId="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63" y="2122839"/>
            <a:ext cx="2700000" cy="2700000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 descr="http://www.culinaryschools.org/clipart/fruit/pear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22839"/>
            <a:ext cx="3155624" cy="2700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1628800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D347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D347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192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48839"/>
            <a:ext cx="2875822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849" y="2261415"/>
            <a:ext cx="2975469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628800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7401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7E6D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7E6D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7" dur="243" accel="50000">
                                          <p:stCondLst>
                                            <p:cond delay="245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460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40">
                                          <p:stCondLst>
                                            <p:cond delay="246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96" tmFilter="0, 0; 0.125,0.2665; 0.25,0.4; 0.375,0.465; 0.5,0.5;  0.625,0.535; 0.75,0.6; 0.875,0.7335; 1,1">
                                          <p:stCondLst>
                                            <p:cond delay="8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48" tmFilter="0, 0; 0.125,0.2665; 0.25,0.4; 0.375,0.465; 0.5,0.5;  0.625,0.535; 0.75,0.6; 0.875,0.7335; 1,1">
                                          <p:stCondLst>
                                            <p:cond delay="17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21" tmFilter="0, 0; 0.125,0.2665; 0.25,0.4; 0.375,0.465; 0.5,0.5;  0.625,0.535; 0.75,0.6; 0.875,0.7335; 1,1">
                                          <p:stCondLst>
                                            <p:cond delay="223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43" accel="50000">
                                          <p:stCondLst>
                                            <p:cond delay="245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35">
                                          <p:stCondLst>
                                            <p:cond delay="83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224" decel="50000">
                                          <p:stCondLst>
                                            <p:cond delay="87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5">
                                          <p:stCondLst>
                                            <p:cond delay="177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224" decel="50000">
                                          <p:stCondLst>
                                            <p:cond delay="18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5">
                                          <p:stCondLst>
                                            <p:cond delay="22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224" decel="50000">
                                          <p:stCondLst>
                                            <p:cond delay="22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5">
                                          <p:stCondLst>
                                            <p:cond delay="244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224" decel="50000">
                                          <p:stCondLst>
                                            <p:cond delay="24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6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ttp://theclipartwizard.com/images/cherri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73" y="2185984"/>
            <a:ext cx="252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rkošková\AppData\Local\Microsoft\Windows\Temporary Internet Files\Content.IE5\13XKCWY4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85984"/>
            <a:ext cx="3398045" cy="2520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628800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7401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5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306705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96317"/>
            <a:ext cx="1934126" cy="38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1732597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311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01344"/>
            <a:ext cx="2520000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32323"/>
            <a:ext cx="2752236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720980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311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A751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A751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7" dur="243" accel="50000">
                                          <p:stCondLst>
                                            <p:cond delay="245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460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40">
                                          <p:stCondLst>
                                            <p:cond delay="246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96" tmFilter="0, 0; 0.125,0.2665; 0.25,0.4; 0.375,0.465; 0.5,0.5;  0.625,0.535; 0.75,0.6; 0.875,0.7335; 1,1">
                                          <p:stCondLst>
                                            <p:cond delay="8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48" tmFilter="0, 0; 0.125,0.2665; 0.25,0.4; 0.375,0.465; 0.5,0.5;  0.625,0.535; 0.75,0.6; 0.875,0.7335; 1,1">
                                          <p:stCondLst>
                                            <p:cond delay="17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21" tmFilter="0, 0; 0.125,0.2665; 0.25,0.4; 0.375,0.465; 0.5,0.5;  0.625,0.535; 0.75,0.6; 0.875,0.7335; 1,1">
                                          <p:stCondLst>
                                            <p:cond delay="223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43" accel="50000">
                                          <p:stCondLst>
                                            <p:cond delay="245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35">
                                          <p:stCondLst>
                                            <p:cond delay="83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224" decel="50000">
                                          <p:stCondLst>
                                            <p:cond delay="87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5">
                                          <p:stCondLst>
                                            <p:cond delay="177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224" decel="50000">
                                          <p:stCondLst>
                                            <p:cond delay="18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5">
                                          <p:stCondLst>
                                            <p:cond delay="22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224" decel="50000">
                                          <p:stCondLst>
                                            <p:cond delay="22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5">
                                          <p:stCondLst>
                                            <p:cond delay="244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224" decel="50000">
                                          <p:stCondLst>
                                            <p:cond delay="24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6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66"/>
          <a:stretch/>
        </p:blipFill>
        <p:spPr bwMode="auto">
          <a:xfrm>
            <a:off x="323530" y="2080153"/>
            <a:ext cx="3288418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 descr="http://www.clker.com/cliparts/2/8/d/9/119498613436827445pineapple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14379"/>
            <a:ext cx="2670030" cy="316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1758293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649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140" b="11523"/>
          <a:stretch/>
        </p:blipFill>
        <p:spPr bwMode="auto">
          <a:xfrm>
            <a:off x="6012160" y="1700808"/>
            <a:ext cx="1944216" cy="343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http://www.cksinfo.com/clipart/food/fruits/berries/raspberry-cli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53" y="2265636"/>
            <a:ext cx="2577902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1758293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CC00C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CC00C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040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5JNOC4A7\MC9000883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39552" y="2301589"/>
            <a:ext cx="2669132" cy="23760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053" name="Picture 5" descr="C:\Users\Karkošková\AppData\Local\Microsoft\Windows\Temporary Internet Files\Content.IE5\Y4PUS2O4\MC9002461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01589"/>
            <a:ext cx="3254904" cy="2376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628800"/>
            <a:ext cx="1584176" cy="3415720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239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</a:t>
            </a:r>
            <a:endParaRPr lang="cs-CZ" sz="239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620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7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miling Star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2060848"/>
            <a:ext cx="2664000" cy="2664000"/>
          </a:xfrm>
          <a:prstGeom prst="rect">
            <a:avLst/>
          </a:prstGeom>
          <a:noFill/>
        </p:spPr>
      </p:pic>
      <p:pic>
        <p:nvPicPr>
          <p:cNvPr id="3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13316" y="5372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97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4090466"/>
          </a:xfrm>
        </p:spPr>
        <p:txBody>
          <a:bodyPr>
            <a:norm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>
                <a:solidFill>
                  <a:schemeClr val="bg1"/>
                </a:solidFill>
              </a:rPr>
              <a:t/>
            </a:r>
            <a:br>
              <a:rPr lang="cs-CZ" sz="1100" dirty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Použité zdroje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/>
            </a:r>
            <a:br>
              <a:rPr lang="cs-CZ" sz="1100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http://openclipart.org/people/Anonymous/Anonymous_pasteque.svg - meloun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http://openclipart.org/people/Machovka/Machovka_blueberry.svg - borůvky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http://openclipart.org/people/Machovka/Machovka_banana2.svg - banán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http://openclipart.org/people/nicubunu/nicubunu_Strawberry.svg - jahoda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/>
            </a:r>
            <a:br>
              <a:rPr lang="cs-CZ" sz="1100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http://office.microsoft.com 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– švestky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, pomeranč, mandarinka 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/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http://openclipart.org/people/Deluge/kiwi.svg - kiwi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http://openclipart.org/people/nicubunu/nicubunu_Apple.svg -  jablko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http://openclipart.org/people/mireille/redcurrant.svg - rybíz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://www.culinaryschools.org/clipart/fruit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/ - hrušky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http://openclipart.org/people/marauder/1314139780.svg - angrešt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http://openclipart.org/people/gnokii/peach.svg - broskev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http://theclipartwizard.com/fruit-clipart.htm - třešně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/>
            </a:r>
            <a:br>
              <a:rPr lang="cs-CZ" sz="1100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http://www.canstockphoto.fr/illustration/fruit.html</a:t>
            </a:r>
            <a:br>
              <a:rPr lang="cs-CZ" sz="1100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://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www.cksinfo.com/clipart/food/fruits/berries/raspberry-clip.png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http://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www.clker.com/clipart-3998.html 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- </a:t>
            </a: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ananas</a:t>
            </a:r>
            <a:b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tx1">
                    <a:lumMod val="50000"/>
                  </a:schemeClr>
                </a:solidFill>
              </a:rPr>
              <a:t>http</a:t>
            </a:r>
            <a:r>
              <a:rPr lang="cs-CZ" sz="1100" dirty="0">
                <a:solidFill>
                  <a:schemeClr val="tx1">
                    <a:lumMod val="50000"/>
                  </a:schemeClr>
                </a:solidFill>
              </a:rPr>
              <a:t>://openclipart.org/people/Merlin2525/1295991433.svg - hvězda</a:t>
            </a:r>
            <a:br>
              <a:rPr lang="cs-CZ" sz="1100" dirty="0">
                <a:solidFill>
                  <a:schemeClr val="tx1">
                    <a:lumMod val="50000"/>
                  </a:schemeClr>
                </a:solidFill>
              </a:rPr>
            </a:br>
            <a:endParaRPr lang="cs-CZ" sz="11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39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533</TotalTime>
  <Words>50</Words>
  <Application>Microsoft Office PowerPoint</Application>
  <PresentationFormat>Předvádění na obrazovce (4:3)</PresentationFormat>
  <Paragraphs>17</Paragraphs>
  <Slides>12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Tradeshow</vt:lpstr>
      <vt:lpstr>OVOCE</vt:lpstr>
      <vt:lpstr>I</vt:lpstr>
      <vt:lpstr>I</vt:lpstr>
      <vt:lpstr>I</vt:lpstr>
      <vt:lpstr>I</vt:lpstr>
      <vt:lpstr>I</vt:lpstr>
      <vt:lpstr>I</vt:lpstr>
      <vt:lpstr>I</vt:lpstr>
      <vt:lpstr>I</vt:lpstr>
      <vt:lpstr>I</vt:lpstr>
      <vt:lpstr>Prezentace aplikace PowerPoint</vt:lpstr>
      <vt:lpstr>  Použité zdroje  http://openclipart.org/people/Anonymous/Anonymous_pasteque.svg - meloun http://openclipart.org/people/Machovka/Machovka_blueberry.svg - borůvky http://openclipart.org/people/Machovka/Machovka_banana2.svg - banán http://openclipart.org/people/nicubunu/nicubunu_Strawberry.svg - jahoda http://office.microsoft.com – švestky, pomeranč, mandarinka  http://openclipart.org/people/Deluge/kiwi.svg - kiwi http://openclipart.org/people/nicubunu/nicubunu_Apple.svg -  jablko http://openclipart.org/people/mireille/redcurrant.svg - rybíz http://www.culinaryschools.org/clipart/fruit/ - hrušky http://openclipart.org/people/marauder/1314139780.svg - angrešt http://openclipart.org/people/gnokii/peach.svg - broskev http://theclipartwizard.com/fruit-clipart.htm - třešně http://www.canstockphoto.fr/illustration/fruit.html http://www.cksinfo.com/clipart/food/fruits/berries/raspberry-clip.png http://www.clker.com/clipart-3998.html - ananas http://openclipart.org/people/Merlin2525/1295991433.svg - hvězda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Obrázkové čtení</dc:title>
  <dc:creator>Karkošková</dc:creator>
  <cp:lastModifiedBy>Karkošková</cp:lastModifiedBy>
  <cp:revision>42</cp:revision>
  <dcterms:created xsi:type="dcterms:W3CDTF">2012-02-12T20:10:24Z</dcterms:created>
  <dcterms:modified xsi:type="dcterms:W3CDTF">2012-03-12T05:01:55Z</dcterms:modified>
</cp:coreProperties>
</file>