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6" y="5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2F4AE-0997-4017-AD29-2D0E2169AE3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1C04-5056-453F-9287-EEA19C0FB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823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2F4AE-0997-4017-AD29-2D0E2169AE3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1C04-5056-453F-9287-EEA19C0FB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356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2F4AE-0997-4017-AD29-2D0E2169AE3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1C04-5056-453F-9287-EEA19C0FB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260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2F4AE-0997-4017-AD29-2D0E2169AE3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1C04-5056-453F-9287-EEA19C0FB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43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2F4AE-0997-4017-AD29-2D0E2169AE3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1C04-5056-453F-9287-EEA19C0FB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511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2F4AE-0997-4017-AD29-2D0E2169AE3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1C04-5056-453F-9287-EEA19C0FB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662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2F4AE-0997-4017-AD29-2D0E2169AE3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1C04-5056-453F-9287-EEA19C0FB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071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2F4AE-0997-4017-AD29-2D0E2169AE3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1C04-5056-453F-9287-EEA19C0FB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024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2F4AE-0997-4017-AD29-2D0E2169AE3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1C04-5056-453F-9287-EEA19C0FB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248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2F4AE-0997-4017-AD29-2D0E2169AE3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1C04-5056-453F-9287-EEA19C0FB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704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2F4AE-0997-4017-AD29-2D0E2169AE3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B1C04-5056-453F-9287-EEA19C0FB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144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F2F4AE-0997-4017-AD29-2D0E2169AE3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FB1C04-5056-453F-9287-EEA19C0FB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943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360"/>
            <a:ext cx="9143999" cy="686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19672" y="2564904"/>
            <a:ext cx="23532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Mgr. Martina </a:t>
            </a:r>
            <a:r>
              <a:rPr lang="cs-CZ" b="1" dirty="0" err="1" smtClean="0"/>
              <a:t>Dundová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3117001"/>
            <a:ext cx="4007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/>
              <a:t>VY_32_INOVACE_4C_20_PŘÍRODOVĚDA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3689707"/>
            <a:ext cx="1920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Člověk_opakování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24889" y="4293096"/>
            <a:ext cx="608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pátý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83766" y="4869160"/>
            <a:ext cx="1125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25.3.2013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38588" y="5445224"/>
            <a:ext cx="159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Opakovací test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96352" y="6021288"/>
            <a:ext cx="3784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Opakovací otázky a nabídka odpovědí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35796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Člověk-opakovací test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</a:t>
            </a:r>
            <a:r>
              <a:rPr lang="cs-CZ" sz="2400" dirty="0" smtClean="0">
                <a:solidFill>
                  <a:srgbClr val="0070C0"/>
                </a:solidFill>
              </a:rPr>
              <a:t>. Jaká </a:t>
            </a:r>
            <a:r>
              <a:rPr lang="cs-CZ" sz="2400" dirty="0" smtClean="0">
                <a:solidFill>
                  <a:srgbClr val="0070C0"/>
                </a:solidFill>
              </a:rPr>
              <a:t>je hlavní funkce páteře?</a:t>
            </a:r>
          </a:p>
          <a:p>
            <a:r>
              <a:rPr lang="cs-CZ" sz="2400" dirty="0" smtClean="0"/>
              <a:t>A) opora a osa těla</a:t>
            </a:r>
          </a:p>
          <a:p>
            <a:r>
              <a:rPr lang="cs-CZ" sz="2400" dirty="0" smtClean="0"/>
              <a:t>B) rozvádí krev po těle</a:t>
            </a:r>
          </a:p>
          <a:p>
            <a:r>
              <a:rPr lang="cs-CZ" sz="2400" dirty="0" smtClean="0"/>
              <a:t>C) způsobuje růst vlasů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0070C0"/>
                </a:solidFill>
              </a:rPr>
              <a:t>2</a:t>
            </a:r>
            <a:r>
              <a:rPr lang="cs-CZ" sz="2400" dirty="0" smtClean="0">
                <a:solidFill>
                  <a:srgbClr val="0070C0"/>
                </a:solidFill>
              </a:rPr>
              <a:t>. Co </a:t>
            </a:r>
            <a:r>
              <a:rPr lang="cs-CZ" sz="2400" dirty="0" smtClean="0">
                <a:solidFill>
                  <a:srgbClr val="0070C0"/>
                </a:solidFill>
              </a:rPr>
              <a:t>do horní končetiny nepatří?</a:t>
            </a:r>
          </a:p>
          <a:p>
            <a:r>
              <a:rPr lang="cs-CZ" sz="2400" dirty="0" smtClean="0"/>
              <a:t>A) lopatka</a:t>
            </a:r>
          </a:p>
          <a:p>
            <a:r>
              <a:rPr lang="cs-CZ" sz="2400" dirty="0" smtClean="0"/>
              <a:t>B) klíční kost</a:t>
            </a:r>
          </a:p>
          <a:p>
            <a:r>
              <a:rPr lang="cs-CZ" sz="2400" dirty="0" smtClean="0"/>
              <a:t>C) kyčelní kloub</a:t>
            </a:r>
          </a:p>
          <a:p>
            <a:endParaRPr lang="cs-CZ" sz="2400" dirty="0"/>
          </a:p>
        </p:txBody>
      </p:sp>
      <p:pic>
        <p:nvPicPr>
          <p:cNvPr id="1026" name="Picture 2" descr="C:\Users\Dundovi\AppData\Local\Microsoft\Windows\Temporary Internet Files\Content.IE5\UOU2JUBL\MC9004387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8324" y="1628800"/>
            <a:ext cx="1329612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undovi\AppData\Local\Microsoft\Windows\Temporary Internet Files\Content.IE5\47EGA0UN\MP9004010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8324" y="4365104"/>
            <a:ext cx="132961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0522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467544" y="228918"/>
            <a:ext cx="8219255" cy="247754"/>
          </a:xfrm>
        </p:spPr>
        <p:txBody>
          <a:bodyPr>
            <a:noAutofit/>
          </a:bodyPr>
          <a:lstStyle/>
          <a:p>
            <a:r>
              <a:rPr lang="cs-CZ" sz="2000" dirty="0" smtClean="0"/>
              <a:t>2.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003232" cy="5289451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>
                <a:solidFill>
                  <a:srgbClr val="0070C0"/>
                </a:solidFill>
              </a:rPr>
              <a:t>3</a:t>
            </a:r>
            <a:r>
              <a:rPr lang="cs-CZ" sz="2400" dirty="0" smtClean="0">
                <a:solidFill>
                  <a:srgbClr val="0070C0"/>
                </a:solidFill>
              </a:rPr>
              <a:t>. Můžeme </a:t>
            </a:r>
            <a:r>
              <a:rPr lang="cs-CZ" sz="2400" dirty="0" smtClean="0">
                <a:solidFill>
                  <a:srgbClr val="0070C0"/>
                </a:solidFill>
              </a:rPr>
              <a:t>vědomě ovládat srdce?</a:t>
            </a:r>
          </a:p>
          <a:p>
            <a:r>
              <a:rPr lang="cs-CZ" sz="2400" dirty="0" smtClean="0"/>
              <a:t>A) ne</a:t>
            </a:r>
          </a:p>
          <a:p>
            <a:r>
              <a:rPr lang="cs-CZ" sz="2400" dirty="0" smtClean="0"/>
              <a:t>B) ano</a:t>
            </a:r>
          </a:p>
          <a:p>
            <a:r>
              <a:rPr lang="cs-CZ" sz="2400" dirty="0" smtClean="0"/>
              <a:t>C) někdy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0070C0"/>
                </a:solidFill>
              </a:rPr>
              <a:t>4</a:t>
            </a:r>
            <a:r>
              <a:rPr lang="cs-CZ" sz="2400" dirty="0" smtClean="0">
                <a:solidFill>
                  <a:srgbClr val="0070C0"/>
                </a:solidFill>
              </a:rPr>
              <a:t>. Trávicí </a:t>
            </a:r>
            <a:r>
              <a:rPr lang="cs-CZ" sz="2400" dirty="0" smtClean="0">
                <a:solidFill>
                  <a:srgbClr val="0070C0"/>
                </a:solidFill>
              </a:rPr>
              <a:t>soustava začíná:</a:t>
            </a:r>
          </a:p>
          <a:p>
            <a:r>
              <a:rPr lang="cs-CZ" sz="2400" dirty="0" smtClean="0"/>
              <a:t>A) nosní dutinou</a:t>
            </a:r>
          </a:p>
          <a:p>
            <a:r>
              <a:rPr lang="cs-CZ" sz="2400" dirty="0" smtClean="0"/>
              <a:t>B) ústní dutinou</a:t>
            </a:r>
          </a:p>
          <a:p>
            <a:r>
              <a:rPr lang="cs-CZ" sz="2400" dirty="0" smtClean="0"/>
              <a:t>C) jícnem</a:t>
            </a:r>
            <a:endParaRPr lang="cs-CZ" sz="2400" dirty="0"/>
          </a:p>
        </p:txBody>
      </p:sp>
      <p:pic>
        <p:nvPicPr>
          <p:cNvPr id="2050" name="Picture 2" descr="C:\Users\Dundovi\AppData\Local\Microsoft\Windows\Temporary Internet Files\Content.IE5\47EGA0UN\MP900399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0156" y="1628800"/>
            <a:ext cx="1464180" cy="1830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undovi\AppData\Local\Microsoft\Windows\Temporary Internet Files\Content.IE5\RZQ89JMO\MP9004225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0156" y="4005064"/>
            <a:ext cx="146418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8561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5</a:t>
            </a:r>
            <a:r>
              <a:rPr lang="cs-CZ" sz="2400" dirty="0" smtClean="0">
                <a:solidFill>
                  <a:srgbClr val="0070C0"/>
                </a:solidFill>
              </a:rPr>
              <a:t>. Které </a:t>
            </a:r>
            <a:r>
              <a:rPr lang="cs-CZ" sz="2400" dirty="0" smtClean="0">
                <a:solidFill>
                  <a:srgbClr val="0070C0"/>
                </a:solidFill>
              </a:rPr>
              <a:t>denní jídlo bychom určitě neměli vynechávat?</a:t>
            </a:r>
          </a:p>
          <a:p>
            <a:r>
              <a:rPr lang="cs-CZ" sz="2400" dirty="0" smtClean="0"/>
              <a:t>A) večeři</a:t>
            </a:r>
          </a:p>
          <a:p>
            <a:r>
              <a:rPr lang="cs-CZ" sz="2400" dirty="0" smtClean="0"/>
              <a:t>B) snídani</a:t>
            </a:r>
          </a:p>
          <a:p>
            <a:r>
              <a:rPr lang="cs-CZ" sz="2400" dirty="0" smtClean="0"/>
              <a:t>C) oběd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70C0"/>
                </a:solidFill>
              </a:rPr>
              <a:t>6</a:t>
            </a:r>
            <a:r>
              <a:rPr lang="cs-CZ" sz="2400" dirty="0" smtClean="0">
                <a:solidFill>
                  <a:srgbClr val="0070C0"/>
                </a:solidFill>
              </a:rPr>
              <a:t>. Co </a:t>
            </a:r>
            <a:r>
              <a:rPr lang="cs-CZ" sz="2400" dirty="0" smtClean="0">
                <a:solidFill>
                  <a:srgbClr val="0070C0"/>
                </a:solidFill>
              </a:rPr>
              <a:t>je důležité pro zdravý vývoj člověka?</a:t>
            </a:r>
          </a:p>
          <a:p>
            <a:r>
              <a:rPr lang="cs-CZ" sz="2400" dirty="0" smtClean="0"/>
              <a:t>A) pestrá </a:t>
            </a:r>
            <a:r>
              <a:rPr lang="cs-CZ" sz="2400" dirty="0" err="1" smtClean="0"/>
              <a:t>strava,spánek</a:t>
            </a:r>
            <a:r>
              <a:rPr lang="cs-CZ" sz="2400" dirty="0" smtClean="0"/>
              <a:t>, pohyb</a:t>
            </a:r>
          </a:p>
          <a:p>
            <a:r>
              <a:rPr lang="cs-CZ" sz="2400" dirty="0" smtClean="0"/>
              <a:t>B) kouření, sezení u počítače</a:t>
            </a:r>
          </a:p>
          <a:p>
            <a:r>
              <a:rPr lang="cs-CZ" sz="2400" dirty="0" smtClean="0"/>
              <a:t>C) hraní PSP, pití </a:t>
            </a:r>
            <a:r>
              <a:rPr lang="cs-CZ" sz="2400" dirty="0" err="1" smtClean="0"/>
              <a:t>coca</a:t>
            </a:r>
            <a:r>
              <a:rPr lang="cs-CZ" sz="2400" dirty="0" smtClean="0"/>
              <a:t> </a:t>
            </a:r>
            <a:r>
              <a:rPr lang="cs-CZ" sz="2400" dirty="0" err="1" smtClean="0"/>
              <a:t>coly</a:t>
            </a:r>
            <a:endParaRPr lang="cs-CZ" sz="2400" dirty="0"/>
          </a:p>
        </p:txBody>
      </p:sp>
      <p:pic>
        <p:nvPicPr>
          <p:cNvPr id="3074" name="Picture 2" descr="C:\Users\Dundovi\AppData\Local\Microsoft\Windows\Temporary Internet Files\Content.IE5\UOU2JUBL\MP9004392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2132856"/>
            <a:ext cx="1656185" cy="1568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undovi\AppData\Local\Microsoft\Windows\Temporary Internet Files\Content.IE5\1K03EX9L\MP9004221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4581128"/>
            <a:ext cx="1656185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3660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4.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7. Co našemu tělu dávají sladkosti?</a:t>
            </a:r>
          </a:p>
          <a:p>
            <a:r>
              <a:rPr lang="cs-CZ" sz="2400" dirty="0" smtClean="0"/>
              <a:t>A) cukry</a:t>
            </a:r>
          </a:p>
          <a:p>
            <a:r>
              <a:rPr lang="cs-CZ" sz="2400" dirty="0" smtClean="0"/>
              <a:t>B) vitamíny</a:t>
            </a:r>
          </a:p>
          <a:p>
            <a:r>
              <a:rPr lang="cs-CZ" sz="2400" dirty="0" smtClean="0"/>
              <a:t>C) tekutiny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70C0"/>
                </a:solidFill>
              </a:rPr>
              <a:t>8</a:t>
            </a:r>
            <a:r>
              <a:rPr lang="cs-CZ" sz="2400" dirty="0" smtClean="0">
                <a:solidFill>
                  <a:srgbClr val="0070C0"/>
                </a:solidFill>
              </a:rPr>
              <a:t>. Co </a:t>
            </a:r>
            <a:r>
              <a:rPr lang="cs-CZ" sz="2400" dirty="0" smtClean="0">
                <a:solidFill>
                  <a:srgbClr val="0070C0"/>
                </a:solidFill>
              </a:rPr>
              <a:t>není smyslový orgán?</a:t>
            </a:r>
          </a:p>
          <a:p>
            <a:r>
              <a:rPr lang="cs-CZ" sz="2400" dirty="0" smtClean="0"/>
              <a:t>A) zuby</a:t>
            </a:r>
          </a:p>
          <a:p>
            <a:r>
              <a:rPr lang="cs-CZ" sz="2400" dirty="0" smtClean="0"/>
              <a:t>B) oči</a:t>
            </a:r>
          </a:p>
          <a:p>
            <a:r>
              <a:rPr lang="cs-CZ" sz="2400" dirty="0" smtClean="0"/>
              <a:t>C) nos</a:t>
            </a:r>
            <a:endParaRPr lang="cs-CZ" sz="2400" dirty="0"/>
          </a:p>
        </p:txBody>
      </p:sp>
      <p:pic>
        <p:nvPicPr>
          <p:cNvPr id="4098" name="Picture 2" descr="C:\Users\Dundovi\AppData\Local\Microsoft\Windows\Temporary Internet Files\Content.IE5\KRG9AUDF\MP9004485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38004"/>
            <a:ext cx="1871700" cy="1535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Dundovi\AppData\Local\Microsoft\Windows\Temporary Internet Files\Content.IE5\YKGS1UE3\MC90044180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684" y="3933056"/>
            <a:ext cx="202312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3610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9.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9</a:t>
            </a:r>
            <a:r>
              <a:rPr lang="cs-CZ" sz="2400" dirty="0" smtClean="0">
                <a:solidFill>
                  <a:srgbClr val="0070C0"/>
                </a:solidFill>
              </a:rPr>
              <a:t>. Jaké </a:t>
            </a:r>
            <a:r>
              <a:rPr lang="cs-CZ" sz="2400" dirty="0" smtClean="0">
                <a:solidFill>
                  <a:srgbClr val="0070C0"/>
                </a:solidFill>
              </a:rPr>
              <a:t>chutě rozeznáváme?</a:t>
            </a:r>
          </a:p>
          <a:p>
            <a:r>
              <a:rPr lang="cs-CZ" sz="2400" dirty="0" smtClean="0"/>
              <a:t>A) veselou</a:t>
            </a:r>
          </a:p>
          <a:p>
            <a:r>
              <a:rPr lang="cs-CZ" sz="2400" dirty="0" smtClean="0"/>
              <a:t>B) sladkou</a:t>
            </a:r>
          </a:p>
          <a:p>
            <a:r>
              <a:rPr lang="cs-CZ" sz="2400" dirty="0" smtClean="0"/>
              <a:t>C) voňavou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70C0"/>
                </a:solidFill>
              </a:rPr>
              <a:t>10. Jakým orgánem vnímáme vůně?</a:t>
            </a:r>
          </a:p>
          <a:p>
            <a:r>
              <a:rPr lang="cs-CZ" sz="2400" dirty="0" smtClean="0"/>
              <a:t>A) ústy</a:t>
            </a:r>
          </a:p>
          <a:p>
            <a:r>
              <a:rPr lang="cs-CZ" sz="2400" dirty="0" smtClean="0"/>
              <a:t>B) uchem</a:t>
            </a:r>
          </a:p>
          <a:p>
            <a:r>
              <a:rPr lang="cs-CZ" sz="2400" dirty="0" smtClean="0"/>
              <a:t>C) nosem</a:t>
            </a:r>
            <a:endParaRPr lang="cs-CZ" sz="2400" dirty="0"/>
          </a:p>
        </p:txBody>
      </p:sp>
      <p:pic>
        <p:nvPicPr>
          <p:cNvPr id="5123" name="Picture 3" descr="C:\Users\Dundovi\AppData\Local\Microsoft\Windows\Temporary Internet Files\Content.IE5\1K03EX9L\MP9004484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4005" y="1844824"/>
            <a:ext cx="127788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Dundovi\AppData\Local\Microsoft\Windows\Temporary Internet Files\Content.IE5\Q6NS6LLA\MP9004304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4005" y="4509120"/>
            <a:ext cx="127788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69747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Maximální počet bodů…..10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Hodnocení</a:t>
            </a:r>
          </a:p>
          <a:p>
            <a:endParaRPr lang="cs-CZ" sz="2400" dirty="0"/>
          </a:p>
          <a:p>
            <a:r>
              <a:rPr lang="cs-CZ" sz="2400" dirty="0" smtClean="0"/>
              <a:t>10 bodů – 9 bodů ……..1</a:t>
            </a:r>
          </a:p>
          <a:p>
            <a:r>
              <a:rPr lang="cs-CZ" sz="2400" dirty="0" smtClean="0"/>
              <a:t>  8 bodů -  7 bodů ……..2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6 bodů -  4 body ………3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3 body  -  2 body ……..4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1 bod  ……………………..5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79912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79148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265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Člověk-opakovací test</vt:lpstr>
      <vt:lpstr>2.</vt:lpstr>
      <vt:lpstr>3.</vt:lpstr>
      <vt:lpstr>4.</vt:lpstr>
      <vt:lpstr>9.</vt:lpstr>
      <vt:lpstr>Maximální počet bodů…..10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Dundovi</dc:creator>
  <cp:lastModifiedBy>Učitel</cp:lastModifiedBy>
  <cp:revision>8</cp:revision>
  <dcterms:created xsi:type="dcterms:W3CDTF">2013-03-25T14:46:58Z</dcterms:created>
  <dcterms:modified xsi:type="dcterms:W3CDTF">2013-05-08T05:43:23Z</dcterms:modified>
</cp:coreProperties>
</file>