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diagrams/colors2.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7" r:id="rId3"/>
    <p:sldId id="258" r:id="rId4"/>
    <p:sldId id="259" r:id="rId5"/>
    <p:sldId id="260" r:id="rId6"/>
    <p:sldId id="261" r:id="rId7"/>
    <p:sldId id="265" r:id="rId8"/>
    <p:sldId id="264" r:id="rId9"/>
    <p:sldId id="26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284E427A-3D55-4303-BF80-6455036E1DE7}" styleName="Styl s motivem 1 – zvýraznění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BC89EF96-8CEA-46FF-86C4-4CE0E7609802}" styleName="Světlý styl 3 – zvýraznění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94660"/>
  </p:normalViewPr>
  <p:slideViewPr>
    <p:cSldViewPr>
      <p:cViewPr varScale="1">
        <p:scale>
          <a:sx n="68" d="100"/>
          <a:sy n="68" d="100"/>
        </p:scale>
        <p:origin x="-145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3DAE24-0CE0-44D8-AA12-783A7542E32B}" type="doc">
      <dgm:prSet loTypeId="urn:microsoft.com/office/officeart/2005/8/layout/vList6" loCatId="list" qsTypeId="urn:microsoft.com/office/officeart/2005/8/quickstyle/simple5" qsCatId="simple" csTypeId="urn:microsoft.com/office/officeart/2005/8/colors/colorful4" csCatId="colorful" phldr="1"/>
      <dgm:spPr/>
      <dgm:t>
        <a:bodyPr/>
        <a:lstStyle/>
        <a:p>
          <a:endParaRPr lang="cs-CZ"/>
        </a:p>
      </dgm:t>
    </dgm:pt>
    <dgm:pt modelId="{66C0EADE-6C12-4163-8516-66D51F8C3AC9}">
      <dgm:prSet phldrT="[Text]"/>
      <dgm:spPr/>
      <dgm:t>
        <a:bodyPr/>
        <a:lstStyle/>
        <a:p>
          <a:r>
            <a:rPr lang="cs-CZ" dirty="0" smtClean="0"/>
            <a:t>DVB-T</a:t>
          </a:r>
          <a:endParaRPr lang="cs-CZ" dirty="0"/>
        </a:p>
      </dgm:t>
    </dgm:pt>
    <dgm:pt modelId="{6BB5B940-700A-4C37-880E-4654358AC8E4}" type="parTrans" cxnId="{E65A2426-3F02-47B5-9DEB-383E10E15036}">
      <dgm:prSet/>
      <dgm:spPr/>
      <dgm:t>
        <a:bodyPr/>
        <a:lstStyle/>
        <a:p>
          <a:endParaRPr lang="cs-CZ"/>
        </a:p>
      </dgm:t>
    </dgm:pt>
    <dgm:pt modelId="{61CA4CE3-BC35-4614-B385-DF8513C1CCF6}" type="sibTrans" cxnId="{E65A2426-3F02-47B5-9DEB-383E10E15036}">
      <dgm:prSet/>
      <dgm:spPr/>
      <dgm:t>
        <a:bodyPr/>
        <a:lstStyle/>
        <a:p>
          <a:endParaRPr lang="cs-CZ"/>
        </a:p>
      </dgm:t>
    </dgm:pt>
    <dgm:pt modelId="{C9E8183E-DDD6-42FE-9FCA-CDA5C8092479}">
      <dgm:prSet phldrT="[Text]"/>
      <dgm:spPr/>
      <dgm:t>
        <a:bodyPr/>
        <a:lstStyle/>
        <a:p>
          <a:r>
            <a:rPr lang="cs-CZ" dirty="0" smtClean="0"/>
            <a:t>Pozemní televizní vysílání</a:t>
          </a:r>
          <a:endParaRPr lang="cs-CZ" dirty="0"/>
        </a:p>
      </dgm:t>
    </dgm:pt>
    <dgm:pt modelId="{24C3536F-2E85-471F-946F-D422EB3724CD}" type="parTrans" cxnId="{A187ED72-3EDD-43B5-A0DD-996658EF05F5}">
      <dgm:prSet/>
      <dgm:spPr/>
      <dgm:t>
        <a:bodyPr/>
        <a:lstStyle/>
        <a:p>
          <a:endParaRPr lang="cs-CZ"/>
        </a:p>
      </dgm:t>
    </dgm:pt>
    <dgm:pt modelId="{9D636ADF-1762-48B1-BEDC-05F24FE45BD9}" type="sibTrans" cxnId="{A187ED72-3EDD-43B5-A0DD-996658EF05F5}">
      <dgm:prSet/>
      <dgm:spPr/>
      <dgm:t>
        <a:bodyPr/>
        <a:lstStyle/>
        <a:p>
          <a:endParaRPr lang="cs-CZ"/>
        </a:p>
      </dgm:t>
    </dgm:pt>
    <dgm:pt modelId="{C87606A2-3213-4F12-939D-1CCB065587E2}">
      <dgm:prSet phldrT="[Text]"/>
      <dgm:spPr/>
      <dgm:t>
        <a:bodyPr/>
        <a:lstStyle/>
        <a:p>
          <a:r>
            <a:rPr lang="cs-CZ" dirty="0" smtClean="0"/>
            <a:t>DVB-S</a:t>
          </a:r>
          <a:endParaRPr lang="cs-CZ" dirty="0"/>
        </a:p>
      </dgm:t>
    </dgm:pt>
    <dgm:pt modelId="{C73CF1FD-EE78-44AE-A491-1EA5AFF990EF}" type="parTrans" cxnId="{F2D8E10E-61D2-4B2E-B2E7-DCADF523D1B1}">
      <dgm:prSet/>
      <dgm:spPr/>
      <dgm:t>
        <a:bodyPr/>
        <a:lstStyle/>
        <a:p>
          <a:endParaRPr lang="cs-CZ"/>
        </a:p>
      </dgm:t>
    </dgm:pt>
    <dgm:pt modelId="{3B7F837D-A047-46E2-A530-BECBB7B56E82}" type="sibTrans" cxnId="{F2D8E10E-61D2-4B2E-B2E7-DCADF523D1B1}">
      <dgm:prSet/>
      <dgm:spPr/>
      <dgm:t>
        <a:bodyPr/>
        <a:lstStyle/>
        <a:p>
          <a:endParaRPr lang="cs-CZ"/>
        </a:p>
      </dgm:t>
    </dgm:pt>
    <dgm:pt modelId="{1E5DD36C-03B4-42E0-9B3B-FC9C5D86A4F9}">
      <dgm:prSet phldrT="[Text]"/>
      <dgm:spPr/>
      <dgm:t>
        <a:bodyPr/>
        <a:lstStyle/>
        <a:p>
          <a:r>
            <a:rPr lang="cs-CZ" dirty="0" smtClean="0"/>
            <a:t>Satelitní digitální televizní vysílání</a:t>
          </a:r>
          <a:endParaRPr lang="cs-CZ" dirty="0"/>
        </a:p>
      </dgm:t>
    </dgm:pt>
    <dgm:pt modelId="{7EEBE1BB-2C86-4D52-83F0-5B3908D786E6}" type="parTrans" cxnId="{89A16482-A565-4701-B087-7918496A5CD9}">
      <dgm:prSet/>
      <dgm:spPr/>
      <dgm:t>
        <a:bodyPr/>
        <a:lstStyle/>
        <a:p>
          <a:endParaRPr lang="cs-CZ"/>
        </a:p>
      </dgm:t>
    </dgm:pt>
    <dgm:pt modelId="{3F118C8F-D7AF-4692-B6D2-4F26D3E8DBAD}" type="sibTrans" cxnId="{89A16482-A565-4701-B087-7918496A5CD9}">
      <dgm:prSet/>
      <dgm:spPr/>
      <dgm:t>
        <a:bodyPr/>
        <a:lstStyle/>
        <a:p>
          <a:endParaRPr lang="cs-CZ"/>
        </a:p>
      </dgm:t>
    </dgm:pt>
    <dgm:pt modelId="{0FC2F642-5B0F-4E43-B407-2A42775C54E1}">
      <dgm:prSet/>
      <dgm:spPr/>
      <dgm:t>
        <a:bodyPr/>
        <a:lstStyle/>
        <a:p>
          <a:r>
            <a:rPr lang="cs-CZ" dirty="0" smtClean="0"/>
            <a:t>DVB-C</a:t>
          </a:r>
          <a:endParaRPr lang="cs-CZ" dirty="0"/>
        </a:p>
      </dgm:t>
    </dgm:pt>
    <dgm:pt modelId="{78FC4D7F-CCCF-4AEE-84E0-B985C1DC84F2}" type="parTrans" cxnId="{ACD2376C-4C5B-444F-9832-DABA048FE3CC}">
      <dgm:prSet/>
      <dgm:spPr/>
      <dgm:t>
        <a:bodyPr/>
        <a:lstStyle/>
        <a:p>
          <a:endParaRPr lang="cs-CZ"/>
        </a:p>
      </dgm:t>
    </dgm:pt>
    <dgm:pt modelId="{3F9C7920-202E-4E9C-86DC-AA4913E703A2}" type="sibTrans" cxnId="{ACD2376C-4C5B-444F-9832-DABA048FE3CC}">
      <dgm:prSet/>
      <dgm:spPr/>
      <dgm:t>
        <a:bodyPr/>
        <a:lstStyle/>
        <a:p>
          <a:endParaRPr lang="cs-CZ"/>
        </a:p>
      </dgm:t>
    </dgm:pt>
    <dgm:pt modelId="{C3948C14-F688-4974-9B2D-F8C45405293A}">
      <dgm:prSet/>
      <dgm:spPr/>
      <dgm:t>
        <a:bodyPr/>
        <a:lstStyle/>
        <a:p>
          <a:r>
            <a:rPr lang="cs-CZ" dirty="0" smtClean="0"/>
            <a:t>Kabelové digitální televizní vysílání</a:t>
          </a:r>
          <a:endParaRPr lang="cs-CZ" dirty="0"/>
        </a:p>
      </dgm:t>
    </dgm:pt>
    <dgm:pt modelId="{7C9BB74D-CFD8-4F1B-8B8A-EFCAA8E9A654}" type="parTrans" cxnId="{35787319-B405-447F-8A27-0719242797A3}">
      <dgm:prSet/>
      <dgm:spPr/>
      <dgm:t>
        <a:bodyPr/>
        <a:lstStyle/>
        <a:p>
          <a:endParaRPr lang="cs-CZ"/>
        </a:p>
      </dgm:t>
    </dgm:pt>
    <dgm:pt modelId="{203F9A91-00E9-431C-B027-D538E800FE5A}" type="sibTrans" cxnId="{35787319-B405-447F-8A27-0719242797A3}">
      <dgm:prSet/>
      <dgm:spPr/>
      <dgm:t>
        <a:bodyPr/>
        <a:lstStyle/>
        <a:p>
          <a:endParaRPr lang="cs-CZ"/>
        </a:p>
      </dgm:t>
    </dgm:pt>
    <dgm:pt modelId="{8E6AA712-8A7F-4FBD-A1F9-95B6E6904937}" type="pres">
      <dgm:prSet presAssocID="{963DAE24-0CE0-44D8-AA12-783A7542E32B}" presName="Name0" presStyleCnt="0">
        <dgm:presLayoutVars>
          <dgm:dir/>
          <dgm:animLvl val="lvl"/>
          <dgm:resizeHandles/>
        </dgm:presLayoutVars>
      </dgm:prSet>
      <dgm:spPr/>
      <dgm:t>
        <a:bodyPr/>
        <a:lstStyle/>
        <a:p>
          <a:endParaRPr lang="cs-CZ"/>
        </a:p>
      </dgm:t>
    </dgm:pt>
    <dgm:pt modelId="{1A9B95E7-D0FE-4985-AC11-0AE8184C7CA7}" type="pres">
      <dgm:prSet presAssocID="{66C0EADE-6C12-4163-8516-66D51F8C3AC9}" presName="linNode" presStyleCnt="0"/>
      <dgm:spPr/>
    </dgm:pt>
    <dgm:pt modelId="{C87F0898-13C5-4ED1-8FC9-038E10EE4539}" type="pres">
      <dgm:prSet presAssocID="{66C0EADE-6C12-4163-8516-66D51F8C3AC9}" presName="parentShp" presStyleLbl="node1" presStyleIdx="0" presStyleCnt="3">
        <dgm:presLayoutVars>
          <dgm:bulletEnabled val="1"/>
        </dgm:presLayoutVars>
      </dgm:prSet>
      <dgm:spPr/>
      <dgm:t>
        <a:bodyPr/>
        <a:lstStyle/>
        <a:p>
          <a:endParaRPr lang="cs-CZ"/>
        </a:p>
      </dgm:t>
    </dgm:pt>
    <dgm:pt modelId="{BF3D1479-3142-4F8E-BBB0-E8D244F2DF15}" type="pres">
      <dgm:prSet presAssocID="{66C0EADE-6C12-4163-8516-66D51F8C3AC9}" presName="childShp" presStyleLbl="bgAccFollowNode1" presStyleIdx="0" presStyleCnt="3">
        <dgm:presLayoutVars>
          <dgm:bulletEnabled val="1"/>
        </dgm:presLayoutVars>
      </dgm:prSet>
      <dgm:spPr/>
      <dgm:t>
        <a:bodyPr/>
        <a:lstStyle/>
        <a:p>
          <a:endParaRPr lang="cs-CZ"/>
        </a:p>
      </dgm:t>
    </dgm:pt>
    <dgm:pt modelId="{F97E5486-CC6A-4EC1-9917-988F0C894FC6}" type="pres">
      <dgm:prSet presAssocID="{61CA4CE3-BC35-4614-B385-DF8513C1CCF6}" presName="spacing" presStyleCnt="0"/>
      <dgm:spPr/>
    </dgm:pt>
    <dgm:pt modelId="{8E6AE57B-7DC5-4E4B-94DA-60CCE49C2449}" type="pres">
      <dgm:prSet presAssocID="{C87606A2-3213-4F12-939D-1CCB065587E2}" presName="linNode" presStyleCnt="0"/>
      <dgm:spPr/>
    </dgm:pt>
    <dgm:pt modelId="{3364E62B-1F6E-46EA-800A-F58E18788576}" type="pres">
      <dgm:prSet presAssocID="{C87606A2-3213-4F12-939D-1CCB065587E2}" presName="parentShp" presStyleLbl="node1" presStyleIdx="1" presStyleCnt="3">
        <dgm:presLayoutVars>
          <dgm:bulletEnabled val="1"/>
        </dgm:presLayoutVars>
      </dgm:prSet>
      <dgm:spPr/>
      <dgm:t>
        <a:bodyPr/>
        <a:lstStyle/>
        <a:p>
          <a:endParaRPr lang="cs-CZ"/>
        </a:p>
      </dgm:t>
    </dgm:pt>
    <dgm:pt modelId="{E2A17495-3F30-4505-83A6-0C932D36D283}" type="pres">
      <dgm:prSet presAssocID="{C87606A2-3213-4F12-939D-1CCB065587E2}" presName="childShp" presStyleLbl="bgAccFollowNode1" presStyleIdx="1" presStyleCnt="3">
        <dgm:presLayoutVars>
          <dgm:bulletEnabled val="1"/>
        </dgm:presLayoutVars>
      </dgm:prSet>
      <dgm:spPr/>
      <dgm:t>
        <a:bodyPr/>
        <a:lstStyle/>
        <a:p>
          <a:endParaRPr lang="cs-CZ"/>
        </a:p>
      </dgm:t>
    </dgm:pt>
    <dgm:pt modelId="{D6FC5933-80C5-49A5-8AEF-E2BB9B961FF0}" type="pres">
      <dgm:prSet presAssocID="{3B7F837D-A047-46E2-A530-BECBB7B56E82}" presName="spacing" presStyleCnt="0"/>
      <dgm:spPr/>
    </dgm:pt>
    <dgm:pt modelId="{D95FD6D6-A82C-4351-A9DE-46135E0FD843}" type="pres">
      <dgm:prSet presAssocID="{0FC2F642-5B0F-4E43-B407-2A42775C54E1}" presName="linNode" presStyleCnt="0"/>
      <dgm:spPr/>
    </dgm:pt>
    <dgm:pt modelId="{99EBF208-2CDC-4640-BAA7-1EDA6BF9B266}" type="pres">
      <dgm:prSet presAssocID="{0FC2F642-5B0F-4E43-B407-2A42775C54E1}" presName="parentShp" presStyleLbl="node1" presStyleIdx="2" presStyleCnt="3" custLinFactY="83807" custLinFactNeighborX="-99758" custLinFactNeighborY="100000">
        <dgm:presLayoutVars>
          <dgm:bulletEnabled val="1"/>
        </dgm:presLayoutVars>
      </dgm:prSet>
      <dgm:spPr/>
      <dgm:t>
        <a:bodyPr/>
        <a:lstStyle/>
        <a:p>
          <a:endParaRPr lang="cs-CZ"/>
        </a:p>
      </dgm:t>
    </dgm:pt>
    <dgm:pt modelId="{C331C093-62A3-4037-AB2D-EF1BFD7CA721}" type="pres">
      <dgm:prSet presAssocID="{0FC2F642-5B0F-4E43-B407-2A42775C54E1}" presName="childShp" presStyleLbl="bgAccFollowNode1" presStyleIdx="2" presStyleCnt="3">
        <dgm:presLayoutVars>
          <dgm:bulletEnabled val="1"/>
        </dgm:presLayoutVars>
      </dgm:prSet>
      <dgm:spPr/>
      <dgm:t>
        <a:bodyPr/>
        <a:lstStyle/>
        <a:p>
          <a:endParaRPr lang="cs-CZ"/>
        </a:p>
      </dgm:t>
    </dgm:pt>
  </dgm:ptLst>
  <dgm:cxnLst>
    <dgm:cxn modelId="{D0CC978D-487F-4713-90AD-96AC0027F45B}" type="presOf" srcId="{C3948C14-F688-4974-9B2D-F8C45405293A}" destId="{C331C093-62A3-4037-AB2D-EF1BFD7CA721}" srcOrd="0" destOrd="0" presId="urn:microsoft.com/office/officeart/2005/8/layout/vList6"/>
    <dgm:cxn modelId="{35787319-B405-447F-8A27-0719242797A3}" srcId="{0FC2F642-5B0F-4E43-B407-2A42775C54E1}" destId="{C3948C14-F688-4974-9B2D-F8C45405293A}" srcOrd="0" destOrd="0" parTransId="{7C9BB74D-CFD8-4F1B-8B8A-EFCAA8E9A654}" sibTransId="{203F9A91-00E9-431C-B027-D538E800FE5A}"/>
    <dgm:cxn modelId="{C6EAA14B-1470-41F6-9A9C-9F145098E4A0}" type="presOf" srcId="{66C0EADE-6C12-4163-8516-66D51F8C3AC9}" destId="{C87F0898-13C5-4ED1-8FC9-038E10EE4539}" srcOrd="0" destOrd="0" presId="urn:microsoft.com/office/officeart/2005/8/layout/vList6"/>
    <dgm:cxn modelId="{F865A737-F888-48F2-872F-011B31BDB375}" type="presOf" srcId="{1E5DD36C-03B4-42E0-9B3B-FC9C5D86A4F9}" destId="{E2A17495-3F30-4505-83A6-0C932D36D283}" srcOrd="0" destOrd="0" presId="urn:microsoft.com/office/officeart/2005/8/layout/vList6"/>
    <dgm:cxn modelId="{95AC3D48-3F4A-4407-9F68-E459658E7D34}" type="presOf" srcId="{0FC2F642-5B0F-4E43-B407-2A42775C54E1}" destId="{99EBF208-2CDC-4640-BAA7-1EDA6BF9B266}" srcOrd="0" destOrd="0" presId="urn:microsoft.com/office/officeart/2005/8/layout/vList6"/>
    <dgm:cxn modelId="{DF322819-6C7E-42F4-B461-67384C1BB494}" type="presOf" srcId="{963DAE24-0CE0-44D8-AA12-783A7542E32B}" destId="{8E6AA712-8A7F-4FBD-A1F9-95B6E6904937}" srcOrd="0" destOrd="0" presId="urn:microsoft.com/office/officeart/2005/8/layout/vList6"/>
    <dgm:cxn modelId="{17ED28E5-E67F-48FB-8EC8-304FF8A3CE0C}" type="presOf" srcId="{C9E8183E-DDD6-42FE-9FCA-CDA5C8092479}" destId="{BF3D1479-3142-4F8E-BBB0-E8D244F2DF15}" srcOrd="0" destOrd="0" presId="urn:microsoft.com/office/officeart/2005/8/layout/vList6"/>
    <dgm:cxn modelId="{ACD2376C-4C5B-444F-9832-DABA048FE3CC}" srcId="{963DAE24-0CE0-44D8-AA12-783A7542E32B}" destId="{0FC2F642-5B0F-4E43-B407-2A42775C54E1}" srcOrd="2" destOrd="0" parTransId="{78FC4D7F-CCCF-4AEE-84E0-B985C1DC84F2}" sibTransId="{3F9C7920-202E-4E9C-86DC-AA4913E703A2}"/>
    <dgm:cxn modelId="{F2D8E10E-61D2-4B2E-B2E7-DCADF523D1B1}" srcId="{963DAE24-0CE0-44D8-AA12-783A7542E32B}" destId="{C87606A2-3213-4F12-939D-1CCB065587E2}" srcOrd="1" destOrd="0" parTransId="{C73CF1FD-EE78-44AE-A491-1EA5AFF990EF}" sibTransId="{3B7F837D-A047-46E2-A530-BECBB7B56E82}"/>
    <dgm:cxn modelId="{A187ED72-3EDD-43B5-A0DD-996658EF05F5}" srcId="{66C0EADE-6C12-4163-8516-66D51F8C3AC9}" destId="{C9E8183E-DDD6-42FE-9FCA-CDA5C8092479}" srcOrd="0" destOrd="0" parTransId="{24C3536F-2E85-471F-946F-D422EB3724CD}" sibTransId="{9D636ADF-1762-48B1-BEDC-05F24FE45BD9}"/>
    <dgm:cxn modelId="{89A16482-A565-4701-B087-7918496A5CD9}" srcId="{C87606A2-3213-4F12-939D-1CCB065587E2}" destId="{1E5DD36C-03B4-42E0-9B3B-FC9C5D86A4F9}" srcOrd="0" destOrd="0" parTransId="{7EEBE1BB-2C86-4D52-83F0-5B3908D786E6}" sibTransId="{3F118C8F-D7AF-4692-B6D2-4F26D3E8DBAD}"/>
    <dgm:cxn modelId="{ECBB2F5B-575E-4914-A914-6A2751B29261}" type="presOf" srcId="{C87606A2-3213-4F12-939D-1CCB065587E2}" destId="{3364E62B-1F6E-46EA-800A-F58E18788576}" srcOrd="0" destOrd="0" presId="urn:microsoft.com/office/officeart/2005/8/layout/vList6"/>
    <dgm:cxn modelId="{E65A2426-3F02-47B5-9DEB-383E10E15036}" srcId="{963DAE24-0CE0-44D8-AA12-783A7542E32B}" destId="{66C0EADE-6C12-4163-8516-66D51F8C3AC9}" srcOrd="0" destOrd="0" parTransId="{6BB5B940-700A-4C37-880E-4654358AC8E4}" sibTransId="{61CA4CE3-BC35-4614-B385-DF8513C1CCF6}"/>
    <dgm:cxn modelId="{930FE732-D31F-4F6A-AD76-2CAC8361A44C}" type="presParOf" srcId="{8E6AA712-8A7F-4FBD-A1F9-95B6E6904937}" destId="{1A9B95E7-D0FE-4985-AC11-0AE8184C7CA7}" srcOrd="0" destOrd="0" presId="urn:microsoft.com/office/officeart/2005/8/layout/vList6"/>
    <dgm:cxn modelId="{B211B1A0-FA59-4B65-B30E-1E480B77BA7D}" type="presParOf" srcId="{1A9B95E7-D0FE-4985-AC11-0AE8184C7CA7}" destId="{C87F0898-13C5-4ED1-8FC9-038E10EE4539}" srcOrd="0" destOrd="0" presId="urn:microsoft.com/office/officeart/2005/8/layout/vList6"/>
    <dgm:cxn modelId="{D47AC399-7EE6-4357-946D-259E5C8C9754}" type="presParOf" srcId="{1A9B95E7-D0FE-4985-AC11-0AE8184C7CA7}" destId="{BF3D1479-3142-4F8E-BBB0-E8D244F2DF15}" srcOrd="1" destOrd="0" presId="urn:microsoft.com/office/officeart/2005/8/layout/vList6"/>
    <dgm:cxn modelId="{21176A2D-E559-4535-B10D-CC5EE54DBDF9}" type="presParOf" srcId="{8E6AA712-8A7F-4FBD-A1F9-95B6E6904937}" destId="{F97E5486-CC6A-4EC1-9917-988F0C894FC6}" srcOrd="1" destOrd="0" presId="urn:microsoft.com/office/officeart/2005/8/layout/vList6"/>
    <dgm:cxn modelId="{1C2AFD4F-DFA1-4F6C-9096-17EBB8675019}" type="presParOf" srcId="{8E6AA712-8A7F-4FBD-A1F9-95B6E6904937}" destId="{8E6AE57B-7DC5-4E4B-94DA-60CCE49C2449}" srcOrd="2" destOrd="0" presId="urn:microsoft.com/office/officeart/2005/8/layout/vList6"/>
    <dgm:cxn modelId="{935FD3BC-1FFB-4763-B24D-57DF735F8AE9}" type="presParOf" srcId="{8E6AE57B-7DC5-4E4B-94DA-60CCE49C2449}" destId="{3364E62B-1F6E-46EA-800A-F58E18788576}" srcOrd="0" destOrd="0" presId="urn:microsoft.com/office/officeart/2005/8/layout/vList6"/>
    <dgm:cxn modelId="{56400683-EAF5-437A-B24F-23CB82C257CC}" type="presParOf" srcId="{8E6AE57B-7DC5-4E4B-94DA-60CCE49C2449}" destId="{E2A17495-3F30-4505-83A6-0C932D36D283}" srcOrd="1" destOrd="0" presId="urn:microsoft.com/office/officeart/2005/8/layout/vList6"/>
    <dgm:cxn modelId="{59B90731-E610-4543-A558-24FBF301BF5F}" type="presParOf" srcId="{8E6AA712-8A7F-4FBD-A1F9-95B6E6904937}" destId="{D6FC5933-80C5-49A5-8AEF-E2BB9B961FF0}" srcOrd="3" destOrd="0" presId="urn:microsoft.com/office/officeart/2005/8/layout/vList6"/>
    <dgm:cxn modelId="{AD34AB1B-EBEF-48C3-AB0E-B2FCFB296F58}" type="presParOf" srcId="{8E6AA712-8A7F-4FBD-A1F9-95B6E6904937}" destId="{D95FD6D6-A82C-4351-A9DE-46135E0FD843}" srcOrd="4" destOrd="0" presId="urn:microsoft.com/office/officeart/2005/8/layout/vList6"/>
    <dgm:cxn modelId="{694B431F-07BE-44F3-8C27-AE0269BD0781}" type="presParOf" srcId="{D95FD6D6-A82C-4351-A9DE-46135E0FD843}" destId="{99EBF208-2CDC-4640-BAA7-1EDA6BF9B266}" srcOrd="0" destOrd="0" presId="urn:microsoft.com/office/officeart/2005/8/layout/vList6"/>
    <dgm:cxn modelId="{C6C63F76-2D9E-45CB-8126-EE1815E0DFD1}" type="presParOf" srcId="{D95FD6D6-A82C-4351-A9DE-46135E0FD843}" destId="{C331C093-62A3-4037-AB2D-EF1BFD7CA721}" srcOrd="1" destOrd="0" presId="urn:microsoft.com/office/officeart/2005/8/layout/vList6"/>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1F30AF-5C58-410F-91F6-0F5873179B12}" type="doc">
      <dgm:prSet loTypeId="urn:microsoft.com/office/officeart/2005/8/layout/process3" loCatId="process" qsTypeId="urn:microsoft.com/office/officeart/2005/8/quickstyle/3d1" qsCatId="3D" csTypeId="urn:microsoft.com/office/officeart/2005/8/colors/colorful3" csCatId="colorful" phldr="1"/>
      <dgm:spPr/>
      <dgm:t>
        <a:bodyPr/>
        <a:lstStyle/>
        <a:p>
          <a:endParaRPr lang="cs-CZ"/>
        </a:p>
      </dgm:t>
    </dgm:pt>
    <dgm:pt modelId="{38B9A660-92E2-46DC-BA93-CFC196029F1B}">
      <dgm:prSet phldrT="[Text]"/>
      <dgm:spPr/>
      <dgm:t>
        <a:bodyPr/>
        <a:lstStyle/>
        <a:p>
          <a:r>
            <a:rPr lang="cs-CZ" dirty="0" smtClean="0"/>
            <a:t>Technické studio</a:t>
          </a:r>
          <a:endParaRPr lang="cs-CZ" dirty="0"/>
        </a:p>
      </dgm:t>
    </dgm:pt>
    <dgm:pt modelId="{81E1B260-B98B-43A0-9B47-4971B4578DE0}" type="parTrans" cxnId="{B080D864-3622-4A05-8088-3670C7930B52}">
      <dgm:prSet/>
      <dgm:spPr/>
      <dgm:t>
        <a:bodyPr/>
        <a:lstStyle/>
        <a:p>
          <a:endParaRPr lang="cs-CZ"/>
        </a:p>
      </dgm:t>
    </dgm:pt>
    <dgm:pt modelId="{E7918EFB-5F1A-4AF3-831C-66C0C09AA077}" type="sibTrans" cxnId="{B080D864-3622-4A05-8088-3670C7930B52}">
      <dgm:prSet/>
      <dgm:spPr/>
      <dgm:t>
        <a:bodyPr/>
        <a:lstStyle/>
        <a:p>
          <a:endParaRPr lang="cs-CZ"/>
        </a:p>
      </dgm:t>
    </dgm:pt>
    <dgm:pt modelId="{C1A8A34A-8E1F-4151-A822-7330553B7E82}">
      <dgm:prSet phldrT="[Text]"/>
      <dgm:spPr/>
      <dgm:t>
        <a:bodyPr/>
        <a:lstStyle/>
        <a:p>
          <a:r>
            <a:rPr lang="cs-CZ" dirty="0" smtClean="0"/>
            <a:t>Zachycuje obraz a zvuk</a:t>
          </a:r>
          <a:endParaRPr lang="cs-CZ" dirty="0"/>
        </a:p>
      </dgm:t>
    </dgm:pt>
    <dgm:pt modelId="{448AADD0-E5C4-4F6A-9B75-30CCCFB264AE}" type="parTrans" cxnId="{9ABD0DED-C364-441B-94F6-42346ED0FDC0}">
      <dgm:prSet/>
      <dgm:spPr/>
      <dgm:t>
        <a:bodyPr/>
        <a:lstStyle/>
        <a:p>
          <a:endParaRPr lang="cs-CZ"/>
        </a:p>
      </dgm:t>
    </dgm:pt>
    <dgm:pt modelId="{892F273E-0CDF-4D46-967D-0504EA5EF0F7}" type="sibTrans" cxnId="{9ABD0DED-C364-441B-94F6-42346ED0FDC0}">
      <dgm:prSet/>
      <dgm:spPr/>
      <dgm:t>
        <a:bodyPr/>
        <a:lstStyle/>
        <a:p>
          <a:endParaRPr lang="cs-CZ"/>
        </a:p>
      </dgm:t>
    </dgm:pt>
    <dgm:pt modelId="{7B21A18A-8C91-4985-B401-DD5EE0B512F9}">
      <dgm:prSet phldrT="[Text]"/>
      <dgm:spPr/>
      <dgm:t>
        <a:bodyPr/>
        <a:lstStyle/>
        <a:p>
          <a:r>
            <a:rPr lang="cs-CZ" dirty="0" smtClean="0"/>
            <a:t>Televizní režie</a:t>
          </a:r>
          <a:endParaRPr lang="cs-CZ" dirty="0"/>
        </a:p>
      </dgm:t>
    </dgm:pt>
    <dgm:pt modelId="{A4E030BC-3030-4A1F-B6CB-DEEFD1260C0E}" type="parTrans" cxnId="{419EFB8B-0B3D-4EE0-BDD9-65A8E12ED74B}">
      <dgm:prSet/>
      <dgm:spPr/>
      <dgm:t>
        <a:bodyPr/>
        <a:lstStyle/>
        <a:p>
          <a:endParaRPr lang="cs-CZ"/>
        </a:p>
      </dgm:t>
    </dgm:pt>
    <dgm:pt modelId="{10517956-4430-445A-9AEF-86D4584FCD09}" type="sibTrans" cxnId="{419EFB8B-0B3D-4EE0-BDD9-65A8E12ED74B}">
      <dgm:prSet/>
      <dgm:spPr/>
      <dgm:t>
        <a:bodyPr/>
        <a:lstStyle/>
        <a:p>
          <a:endParaRPr lang="cs-CZ"/>
        </a:p>
      </dgm:t>
    </dgm:pt>
    <dgm:pt modelId="{42E85614-D3D7-4178-9E93-166989AE3E6D}">
      <dgm:prSet phldrT="[Text]"/>
      <dgm:spPr/>
      <dgm:t>
        <a:bodyPr/>
        <a:lstStyle/>
        <a:p>
          <a:r>
            <a:rPr lang="cs-CZ" dirty="0" smtClean="0"/>
            <a:t>Pracuje obdobně jako u analogového vysílání</a:t>
          </a:r>
          <a:endParaRPr lang="cs-CZ" dirty="0"/>
        </a:p>
      </dgm:t>
    </dgm:pt>
    <dgm:pt modelId="{0E154ED2-0CA5-4438-AF5C-82108D5A6A74}" type="parTrans" cxnId="{39D8B43C-1FC6-4908-AAA6-64B51A42CE8F}">
      <dgm:prSet/>
      <dgm:spPr/>
      <dgm:t>
        <a:bodyPr/>
        <a:lstStyle/>
        <a:p>
          <a:endParaRPr lang="cs-CZ"/>
        </a:p>
      </dgm:t>
    </dgm:pt>
    <dgm:pt modelId="{9B3C736A-4E5B-4200-AFB6-D5AB622C73D6}" type="sibTrans" cxnId="{39D8B43C-1FC6-4908-AAA6-64B51A42CE8F}">
      <dgm:prSet/>
      <dgm:spPr/>
      <dgm:t>
        <a:bodyPr/>
        <a:lstStyle/>
        <a:p>
          <a:endParaRPr lang="cs-CZ"/>
        </a:p>
      </dgm:t>
    </dgm:pt>
    <dgm:pt modelId="{BF6D0BF4-DCA9-4741-A3CB-2C6AC86F0EA1}">
      <dgm:prSet phldrT="[Text]"/>
      <dgm:spPr/>
      <dgm:t>
        <a:bodyPr/>
        <a:lstStyle/>
        <a:p>
          <a:r>
            <a:rPr lang="cs-CZ" b="1" dirty="0" smtClean="0">
              <a:solidFill>
                <a:schemeClr val="bg1"/>
              </a:solidFill>
            </a:rPr>
            <a:t>Vysílací pracoviště</a:t>
          </a:r>
          <a:endParaRPr lang="cs-CZ" b="1" dirty="0">
            <a:solidFill>
              <a:schemeClr val="bg1"/>
            </a:solidFill>
          </a:endParaRPr>
        </a:p>
      </dgm:t>
    </dgm:pt>
    <dgm:pt modelId="{3B4C7AE0-F222-4969-94B1-F2476E771644}" type="parTrans" cxnId="{374DC9B7-9609-45AE-B1E7-03C03945FC71}">
      <dgm:prSet/>
      <dgm:spPr/>
      <dgm:t>
        <a:bodyPr/>
        <a:lstStyle/>
        <a:p>
          <a:endParaRPr lang="cs-CZ"/>
        </a:p>
      </dgm:t>
    </dgm:pt>
    <dgm:pt modelId="{DF907333-A4B8-418E-AADD-18E290ECE8F9}" type="sibTrans" cxnId="{374DC9B7-9609-45AE-B1E7-03C03945FC71}">
      <dgm:prSet/>
      <dgm:spPr/>
      <dgm:t>
        <a:bodyPr/>
        <a:lstStyle/>
        <a:p>
          <a:endParaRPr lang="cs-CZ"/>
        </a:p>
      </dgm:t>
    </dgm:pt>
    <dgm:pt modelId="{A3E7BF2B-1D70-4B67-94C3-35D4CAD511D5}">
      <dgm:prSet phldrT="[Text]"/>
      <dgm:spPr/>
      <dgm:t>
        <a:bodyPr/>
        <a:lstStyle/>
        <a:p>
          <a:r>
            <a:rPr lang="cs-CZ" dirty="0" smtClean="0"/>
            <a:t>Zde se připravuje digitální datový tok</a:t>
          </a:r>
          <a:endParaRPr lang="cs-CZ" dirty="0"/>
        </a:p>
      </dgm:t>
    </dgm:pt>
    <dgm:pt modelId="{3318A1C6-6A9C-43BC-96CF-F00751FD1734}" type="parTrans" cxnId="{CE7C2820-8349-49A5-B2E1-FDE93070B3EE}">
      <dgm:prSet/>
      <dgm:spPr/>
      <dgm:t>
        <a:bodyPr/>
        <a:lstStyle/>
        <a:p>
          <a:endParaRPr lang="cs-CZ"/>
        </a:p>
      </dgm:t>
    </dgm:pt>
    <dgm:pt modelId="{4293DA35-9632-474F-98DE-6C2485F297F4}" type="sibTrans" cxnId="{CE7C2820-8349-49A5-B2E1-FDE93070B3EE}">
      <dgm:prSet/>
      <dgm:spPr/>
      <dgm:t>
        <a:bodyPr/>
        <a:lstStyle/>
        <a:p>
          <a:endParaRPr lang="cs-CZ"/>
        </a:p>
      </dgm:t>
    </dgm:pt>
    <dgm:pt modelId="{1B65BCE9-0696-492D-A2AA-D58749A547EE}">
      <dgm:prSet phldrT="[Text]"/>
      <dgm:spPr/>
      <dgm:t>
        <a:bodyPr/>
        <a:lstStyle/>
        <a:p>
          <a:r>
            <a:rPr lang="cs-CZ" dirty="0" smtClean="0"/>
            <a:t>Televizní obraz a jeho zvukový doprovod je společně s doplňkovými službami </a:t>
          </a:r>
          <a:r>
            <a:rPr lang="cs-CZ" dirty="0" err="1" smtClean="0"/>
            <a:t>zdigitalizován</a:t>
          </a:r>
          <a:endParaRPr lang="cs-CZ" dirty="0"/>
        </a:p>
      </dgm:t>
    </dgm:pt>
    <dgm:pt modelId="{5A1C4A62-EA75-4C3B-A3FC-546EEFEE99F8}" type="parTrans" cxnId="{84F31499-8D69-46F4-8360-53EF981F86AF}">
      <dgm:prSet/>
      <dgm:spPr/>
      <dgm:t>
        <a:bodyPr/>
        <a:lstStyle/>
        <a:p>
          <a:endParaRPr lang="cs-CZ"/>
        </a:p>
      </dgm:t>
    </dgm:pt>
    <dgm:pt modelId="{11486CFC-291A-4DA4-9FA7-9785181CFB09}" type="sibTrans" cxnId="{84F31499-8D69-46F4-8360-53EF981F86AF}">
      <dgm:prSet/>
      <dgm:spPr/>
      <dgm:t>
        <a:bodyPr/>
        <a:lstStyle/>
        <a:p>
          <a:endParaRPr lang="cs-CZ"/>
        </a:p>
      </dgm:t>
    </dgm:pt>
    <dgm:pt modelId="{D0577F00-DB6E-4936-8295-37C5778DF937}" type="pres">
      <dgm:prSet presAssocID="{B51F30AF-5C58-410F-91F6-0F5873179B12}" presName="linearFlow" presStyleCnt="0">
        <dgm:presLayoutVars>
          <dgm:dir/>
          <dgm:animLvl val="lvl"/>
          <dgm:resizeHandles val="exact"/>
        </dgm:presLayoutVars>
      </dgm:prSet>
      <dgm:spPr/>
      <dgm:t>
        <a:bodyPr/>
        <a:lstStyle/>
        <a:p>
          <a:endParaRPr lang="cs-CZ"/>
        </a:p>
      </dgm:t>
    </dgm:pt>
    <dgm:pt modelId="{4D241AAE-DA07-48C3-A780-03778A3EFCBB}" type="pres">
      <dgm:prSet presAssocID="{38B9A660-92E2-46DC-BA93-CFC196029F1B}" presName="composite" presStyleCnt="0"/>
      <dgm:spPr/>
    </dgm:pt>
    <dgm:pt modelId="{98B310CF-E4BA-4146-8D39-9E1038F76204}" type="pres">
      <dgm:prSet presAssocID="{38B9A660-92E2-46DC-BA93-CFC196029F1B}" presName="parTx" presStyleLbl="node1" presStyleIdx="0" presStyleCnt="3">
        <dgm:presLayoutVars>
          <dgm:chMax val="0"/>
          <dgm:chPref val="0"/>
          <dgm:bulletEnabled val="1"/>
        </dgm:presLayoutVars>
      </dgm:prSet>
      <dgm:spPr/>
      <dgm:t>
        <a:bodyPr/>
        <a:lstStyle/>
        <a:p>
          <a:endParaRPr lang="cs-CZ"/>
        </a:p>
      </dgm:t>
    </dgm:pt>
    <dgm:pt modelId="{D69ADB93-1B6E-44F2-930A-F7908D3153B8}" type="pres">
      <dgm:prSet presAssocID="{38B9A660-92E2-46DC-BA93-CFC196029F1B}" presName="parSh" presStyleLbl="node1" presStyleIdx="0" presStyleCnt="3"/>
      <dgm:spPr/>
      <dgm:t>
        <a:bodyPr/>
        <a:lstStyle/>
        <a:p>
          <a:endParaRPr lang="cs-CZ"/>
        </a:p>
      </dgm:t>
    </dgm:pt>
    <dgm:pt modelId="{38A69683-A50A-45E8-AA20-E5B8287FC2AF}" type="pres">
      <dgm:prSet presAssocID="{38B9A660-92E2-46DC-BA93-CFC196029F1B}" presName="desTx" presStyleLbl="fgAcc1" presStyleIdx="0" presStyleCnt="3" custAng="10800000" custFlipVert="1" custScaleY="26437" custLinFactNeighborX="-2204" custLinFactNeighborY="-39509">
        <dgm:presLayoutVars>
          <dgm:bulletEnabled val="1"/>
        </dgm:presLayoutVars>
      </dgm:prSet>
      <dgm:spPr/>
      <dgm:t>
        <a:bodyPr/>
        <a:lstStyle/>
        <a:p>
          <a:endParaRPr lang="cs-CZ"/>
        </a:p>
      </dgm:t>
    </dgm:pt>
    <dgm:pt modelId="{7C14795C-1DBE-4227-A9EE-38C58F29D323}" type="pres">
      <dgm:prSet presAssocID="{E7918EFB-5F1A-4AF3-831C-66C0C09AA077}" presName="sibTrans" presStyleLbl="sibTrans2D1" presStyleIdx="0" presStyleCnt="2"/>
      <dgm:spPr/>
      <dgm:t>
        <a:bodyPr/>
        <a:lstStyle/>
        <a:p>
          <a:endParaRPr lang="cs-CZ"/>
        </a:p>
      </dgm:t>
    </dgm:pt>
    <dgm:pt modelId="{7CB70DBB-69DB-42FB-ABD1-ECB81E02E7A8}" type="pres">
      <dgm:prSet presAssocID="{E7918EFB-5F1A-4AF3-831C-66C0C09AA077}" presName="connTx" presStyleLbl="sibTrans2D1" presStyleIdx="0" presStyleCnt="2"/>
      <dgm:spPr/>
      <dgm:t>
        <a:bodyPr/>
        <a:lstStyle/>
        <a:p>
          <a:endParaRPr lang="cs-CZ"/>
        </a:p>
      </dgm:t>
    </dgm:pt>
    <dgm:pt modelId="{7FAEC223-0D9E-468F-8487-FBDED990128C}" type="pres">
      <dgm:prSet presAssocID="{7B21A18A-8C91-4985-B401-DD5EE0B512F9}" presName="composite" presStyleCnt="0"/>
      <dgm:spPr/>
    </dgm:pt>
    <dgm:pt modelId="{41E4B94A-020B-4117-8851-44C5E918E69A}" type="pres">
      <dgm:prSet presAssocID="{7B21A18A-8C91-4985-B401-DD5EE0B512F9}" presName="parTx" presStyleLbl="node1" presStyleIdx="0" presStyleCnt="3">
        <dgm:presLayoutVars>
          <dgm:chMax val="0"/>
          <dgm:chPref val="0"/>
          <dgm:bulletEnabled val="1"/>
        </dgm:presLayoutVars>
      </dgm:prSet>
      <dgm:spPr/>
      <dgm:t>
        <a:bodyPr/>
        <a:lstStyle/>
        <a:p>
          <a:endParaRPr lang="cs-CZ"/>
        </a:p>
      </dgm:t>
    </dgm:pt>
    <dgm:pt modelId="{2C08EE4E-1027-4C07-9FF5-8184078E34A8}" type="pres">
      <dgm:prSet presAssocID="{7B21A18A-8C91-4985-B401-DD5EE0B512F9}" presName="parSh" presStyleLbl="node1" presStyleIdx="1" presStyleCnt="3"/>
      <dgm:spPr/>
      <dgm:t>
        <a:bodyPr/>
        <a:lstStyle/>
        <a:p>
          <a:endParaRPr lang="cs-CZ"/>
        </a:p>
      </dgm:t>
    </dgm:pt>
    <dgm:pt modelId="{5CB31B6A-4856-4D38-A72F-B019AC320770}" type="pres">
      <dgm:prSet presAssocID="{7B21A18A-8C91-4985-B401-DD5EE0B512F9}" presName="desTx" presStyleLbl="fgAcc1" presStyleIdx="1" presStyleCnt="3" custScaleX="115327" custScaleY="39936" custLinFactNeighborX="4075" custLinFactNeighborY="-26368">
        <dgm:presLayoutVars>
          <dgm:bulletEnabled val="1"/>
        </dgm:presLayoutVars>
      </dgm:prSet>
      <dgm:spPr/>
      <dgm:t>
        <a:bodyPr/>
        <a:lstStyle/>
        <a:p>
          <a:endParaRPr lang="cs-CZ"/>
        </a:p>
      </dgm:t>
    </dgm:pt>
    <dgm:pt modelId="{75F64FCC-0D8F-4AB9-8DB8-B20FBC8CE1EA}" type="pres">
      <dgm:prSet presAssocID="{10517956-4430-445A-9AEF-86D4584FCD09}" presName="sibTrans" presStyleLbl="sibTrans2D1" presStyleIdx="1" presStyleCnt="2" custAng="245723"/>
      <dgm:spPr/>
      <dgm:t>
        <a:bodyPr/>
        <a:lstStyle/>
        <a:p>
          <a:endParaRPr lang="cs-CZ"/>
        </a:p>
      </dgm:t>
    </dgm:pt>
    <dgm:pt modelId="{B208AE9B-9F6E-4A60-B243-547AD1F81CCE}" type="pres">
      <dgm:prSet presAssocID="{10517956-4430-445A-9AEF-86D4584FCD09}" presName="connTx" presStyleLbl="sibTrans2D1" presStyleIdx="1" presStyleCnt="2"/>
      <dgm:spPr/>
      <dgm:t>
        <a:bodyPr/>
        <a:lstStyle/>
        <a:p>
          <a:endParaRPr lang="cs-CZ"/>
        </a:p>
      </dgm:t>
    </dgm:pt>
    <dgm:pt modelId="{3BFBAEC5-6455-4A22-B043-9BEDCFE9BB2B}" type="pres">
      <dgm:prSet presAssocID="{BF6D0BF4-DCA9-4741-A3CB-2C6AC86F0EA1}" presName="composite" presStyleCnt="0"/>
      <dgm:spPr/>
    </dgm:pt>
    <dgm:pt modelId="{56D06591-FA33-458A-BE92-E953A31E8B85}" type="pres">
      <dgm:prSet presAssocID="{BF6D0BF4-DCA9-4741-A3CB-2C6AC86F0EA1}" presName="parTx" presStyleLbl="node1" presStyleIdx="1" presStyleCnt="3">
        <dgm:presLayoutVars>
          <dgm:chMax val="0"/>
          <dgm:chPref val="0"/>
          <dgm:bulletEnabled val="1"/>
        </dgm:presLayoutVars>
      </dgm:prSet>
      <dgm:spPr/>
      <dgm:t>
        <a:bodyPr/>
        <a:lstStyle/>
        <a:p>
          <a:endParaRPr lang="cs-CZ"/>
        </a:p>
      </dgm:t>
    </dgm:pt>
    <dgm:pt modelId="{081B3EF1-E3D9-4DAF-AD48-75C2FE8F5BF0}" type="pres">
      <dgm:prSet presAssocID="{BF6D0BF4-DCA9-4741-A3CB-2C6AC86F0EA1}" presName="parSh" presStyleLbl="node1" presStyleIdx="2" presStyleCnt="3"/>
      <dgm:spPr/>
      <dgm:t>
        <a:bodyPr/>
        <a:lstStyle/>
        <a:p>
          <a:endParaRPr lang="cs-CZ"/>
        </a:p>
      </dgm:t>
    </dgm:pt>
    <dgm:pt modelId="{A744B196-BEB3-42EF-B7C9-E8BBBE5980CD}" type="pres">
      <dgm:prSet presAssocID="{BF6D0BF4-DCA9-4741-A3CB-2C6AC86F0EA1}" presName="desTx" presStyleLbl="fgAcc1" presStyleIdx="2" presStyleCnt="3" custScaleX="161607" custScaleY="68041" custLinFactNeighborX="2354" custLinFactNeighborY="-11323">
        <dgm:presLayoutVars>
          <dgm:bulletEnabled val="1"/>
        </dgm:presLayoutVars>
      </dgm:prSet>
      <dgm:spPr/>
      <dgm:t>
        <a:bodyPr/>
        <a:lstStyle/>
        <a:p>
          <a:endParaRPr lang="cs-CZ"/>
        </a:p>
      </dgm:t>
    </dgm:pt>
  </dgm:ptLst>
  <dgm:cxnLst>
    <dgm:cxn modelId="{B080D864-3622-4A05-8088-3670C7930B52}" srcId="{B51F30AF-5C58-410F-91F6-0F5873179B12}" destId="{38B9A660-92E2-46DC-BA93-CFC196029F1B}" srcOrd="0" destOrd="0" parTransId="{81E1B260-B98B-43A0-9B47-4971B4578DE0}" sibTransId="{E7918EFB-5F1A-4AF3-831C-66C0C09AA077}"/>
    <dgm:cxn modelId="{9ABD0DED-C364-441B-94F6-42346ED0FDC0}" srcId="{38B9A660-92E2-46DC-BA93-CFC196029F1B}" destId="{C1A8A34A-8E1F-4151-A822-7330553B7E82}" srcOrd="0" destOrd="0" parTransId="{448AADD0-E5C4-4F6A-9B75-30CCCFB264AE}" sibTransId="{892F273E-0CDF-4D46-967D-0504EA5EF0F7}"/>
    <dgm:cxn modelId="{12B47112-9741-4749-A614-700EB54C9A73}" type="presOf" srcId="{BF6D0BF4-DCA9-4741-A3CB-2C6AC86F0EA1}" destId="{081B3EF1-E3D9-4DAF-AD48-75C2FE8F5BF0}" srcOrd="1" destOrd="0" presId="urn:microsoft.com/office/officeart/2005/8/layout/process3"/>
    <dgm:cxn modelId="{3FA32EED-8606-454D-AE80-FBDE6ECD8394}" type="presOf" srcId="{A3E7BF2B-1D70-4B67-94C3-35D4CAD511D5}" destId="{A744B196-BEB3-42EF-B7C9-E8BBBE5980CD}" srcOrd="0" destOrd="0" presId="urn:microsoft.com/office/officeart/2005/8/layout/process3"/>
    <dgm:cxn modelId="{2C2A3D48-F440-4A8B-9DCF-E480EB2E81CB}" type="presOf" srcId="{7B21A18A-8C91-4985-B401-DD5EE0B512F9}" destId="{2C08EE4E-1027-4C07-9FF5-8184078E34A8}" srcOrd="1" destOrd="0" presId="urn:microsoft.com/office/officeart/2005/8/layout/process3"/>
    <dgm:cxn modelId="{1AB5160C-767E-4F15-BFF9-9C26A4BCADC5}" type="presOf" srcId="{E7918EFB-5F1A-4AF3-831C-66C0C09AA077}" destId="{7CB70DBB-69DB-42FB-ABD1-ECB81E02E7A8}" srcOrd="1" destOrd="0" presId="urn:microsoft.com/office/officeart/2005/8/layout/process3"/>
    <dgm:cxn modelId="{4DA7BB89-E213-43B5-B349-0929D7F02B14}" type="presOf" srcId="{C1A8A34A-8E1F-4151-A822-7330553B7E82}" destId="{38A69683-A50A-45E8-AA20-E5B8287FC2AF}" srcOrd="0" destOrd="0" presId="urn:microsoft.com/office/officeart/2005/8/layout/process3"/>
    <dgm:cxn modelId="{D02C62F3-5A62-4E86-BD80-E27E0F968AD2}" type="presOf" srcId="{38B9A660-92E2-46DC-BA93-CFC196029F1B}" destId="{98B310CF-E4BA-4146-8D39-9E1038F76204}" srcOrd="0" destOrd="0" presId="urn:microsoft.com/office/officeart/2005/8/layout/process3"/>
    <dgm:cxn modelId="{AAB2326C-89D1-4DEB-8E95-52DEF94C6D9D}" type="presOf" srcId="{BF6D0BF4-DCA9-4741-A3CB-2C6AC86F0EA1}" destId="{56D06591-FA33-458A-BE92-E953A31E8B85}" srcOrd="0" destOrd="0" presId="urn:microsoft.com/office/officeart/2005/8/layout/process3"/>
    <dgm:cxn modelId="{419EFB8B-0B3D-4EE0-BDD9-65A8E12ED74B}" srcId="{B51F30AF-5C58-410F-91F6-0F5873179B12}" destId="{7B21A18A-8C91-4985-B401-DD5EE0B512F9}" srcOrd="1" destOrd="0" parTransId="{A4E030BC-3030-4A1F-B6CB-DEEFD1260C0E}" sibTransId="{10517956-4430-445A-9AEF-86D4584FCD09}"/>
    <dgm:cxn modelId="{3A95B12F-0BFC-4079-8D5E-F41770524C7F}" type="presOf" srcId="{10517956-4430-445A-9AEF-86D4584FCD09}" destId="{B208AE9B-9F6E-4A60-B243-547AD1F81CCE}" srcOrd="1" destOrd="0" presId="urn:microsoft.com/office/officeart/2005/8/layout/process3"/>
    <dgm:cxn modelId="{CE7C2820-8349-49A5-B2E1-FDE93070B3EE}" srcId="{BF6D0BF4-DCA9-4741-A3CB-2C6AC86F0EA1}" destId="{A3E7BF2B-1D70-4B67-94C3-35D4CAD511D5}" srcOrd="0" destOrd="0" parTransId="{3318A1C6-6A9C-43BC-96CF-F00751FD1734}" sibTransId="{4293DA35-9632-474F-98DE-6C2485F297F4}"/>
    <dgm:cxn modelId="{56E2AA83-A9FE-4B8D-A983-6EF788A0C854}" type="presOf" srcId="{1B65BCE9-0696-492D-A2AA-D58749A547EE}" destId="{A744B196-BEB3-42EF-B7C9-E8BBBE5980CD}" srcOrd="0" destOrd="1" presId="urn:microsoft.com/office/officeart/2005/8/layout/process3"/>
    <dgm:cxn modelId="{39D8B43C-1FC6-4908-AAA6-64B51A42CE8F}" srcId="{7B21A18A-8C91-4985-B401-DD5EE0B512F9}" destId="{42E85614-D3D7-4178-9E93-166989AE3E6D}" srcOrd="0" destOrd="0" parTransId="{0E154ED2-0CA5-4438-AF5C-82108D5A6A74}" sibTransId="{9B3C736A-4E5B-4200-AFB6-D5AB622C73D6}"/>
    <dgm:cxn modelId="{F638B215-CDCD-4BA8-9653-D9028616D072}" type="presOf" srcId="{10517956-4430-445A-9AEF-86D4584FCD09}" destId="{75F64FCC-0D8F-4AB9-8DB8-B20FBC8CE1EA}" srcOrd="0" destOrd="0" presId="urn:microsoft.com/office/officeart/2005/8/layout/process3"/>
    <dgm:cxn modelId="{A6A9309E-7B09-4F92-B539-F54F22B2FEB2}" type="presOf" srcId="{7B21A18A-8C91-4985-B401-DD5EE0B512F9}" destId="{41E4B94A-020B-4117-8851-44C5E918E69A}" srcOrd="0" destOrd="0" presId="urn:microsoft.com/office/officeart/2005/8/layout/process3"/>
    <dgm:cxn modelId="{57C1B213-8F51-4397-B7D3-38A4AADC8FC9}" type="presOf" srcId="{B51F30AF-5C58-410F-91F6-0F5873179B12}" destId="{D0577F00-DB6E-4936-8295-37C5778DF937}" srcOrd="0" destOrd="0" presId="urn:microsoft.com/office/officeart/2005/8/layout/process3"/>
    <dgm:cxn modelId="{DD6BFF83-8541-4CF7-AF13-FDAF76E52FB7}" type="presOf" srcId="{42E85614-D3D7-4178-9E93-166989AE3E6D}" destId="{5CB31B6A-4856-4D38-A72F-B019AC320770}" srcOrd="0" destOrd="0" presId="urn:microsoft.com/office/officeart/2005/8/layout/process3"/>
    <dgm:cxn modelId="{374DC9B7-9609-45AE-B1E7-03C03945FC71}" srcId="{B51F30AF-5C58-410F-91F6-0F5873179B12}" destId="{BF6D0BF4-DCA9-4741-A3CB-2C6AC86F0EA1}" srcOrd="2" destOrd="0" parTransId="{3B4C7AE0-F222-4969-94B1-F2476E771644}" sibTransId="{DF907333-A4B8-418E-AADD-18E290ECE8F9}"/>
    <dgm:cxn modelId="{84F31499-8D69-46F4-8360-53EF981F86AF}" srcId="{BF6D0BF4-DCA9-4741-A3CB-2C6AC86F0EA1}" destId="{1B65BCE9-0696-492D-A2AA-D58749A547EE}" srcOrd="1" destOrd="0" parTransId="{5A1C4A62-EA75-4C3B-A3FC-546EEFEE99F8}" sibTransId="{11486CFC-291A-4DA4-9FA7-9785181CFB09}"/>
    <dgm:cxn modelId="{BF0D9C18-49C2-4507-8034-1825FB2E2776}" type="presOf" srcId="{E7918EFB-5F1A-4AF3-831C-66C0C09AA077}" destId="{7C14795C-1DBE-4227-A9EE-38C58F29D323}" srcOrd="0" destOrd="0" presId="urn:microsoft.com/office/officeart/2005/8/layout/process3"/>
    <dgm:cxn modelId="{D4DC6D7B-F7A7-4021-AA75-E5825BB680FA}" type="presOf" srcId="{38B9A660-92E2-46DC-BA93-CFC196029F1B}" destId="{D69ADB93-1B6E-44F2-930A-F7908D3153B8}" srcOrd="1" destOrd="0" presId="urn:microsoft.com/office/officeart/2005/8/layout/process3"/>
    <dgm:cxn modelId="{E31F9CA3-5877-49D2-88B2-E3F6219E7742}" type="presParOf" srcId="{D0577F00-DB6E-4936-8295-37C5778DF937}" destId="{4D241AAE-DA07-48C3-A780-03778A3EFCBB}" srcOrd="0" destOrd="0" presId="urn:microsoft.com/office/officeart/2005/8/layout/process3"/>
    <dgm:cxn modelId="{398281D8-865D-40FC-8AF7-4C0825FE3661}" type="presParOf" srcId="{4D241AAE-DA07-48C3-A780-03778A3EFCBB}" destId="{98B310CF-E4BA-4146-8D39-9E1038F76204}" srcOrd="0" destOrd="0" presId="urn:microsoft.com/office/officeart/2005/8/layout/process3"/>
    <dgm:cxn modelId="{4C23A438-9A67-4E9A-883C-87F23B7890A4}" type="presParOf" srcId="{4D241AAE-DA07-48C3-A780-03778A3EFCBB}" destId="{D69ADB93-1B6E-44F2-930A-F7908D3153B8}" srcOrd="1" destOrd="0" presId="urn:microsoft.com/office/officeart/2005/8/layout/process3"/>
    <dgm:cxn modelId="{28FF6B0D-370C-4D5E-85B2-EAC82C3C68A8}" type="presParOf" srcId="{4D241AAE-DA07-48C3-A780-03778A3EFCBB}" destId="{38A69683-A50A-45E8-AA20-E5B8287FC2AF}" srcOrd="2" destOrd="0" presId="urn:microsoft.com/office/officeart/2005/8/layout/process3"/>
    <dgm:cxn modelId="{03E267C2-9917-44DC-991B-B94CDE03C756}" type="presParOf" srcId="{D0577F00-DB6E-4936-8295-37C5778DF937}" destId="{7C14795C-1DBE-4227-A9EE-38C58F29D323}" srcOrd="1" destOrd="0" presId="urn:microsoft.com/office/officeart/2005/8/layout/process3"/>
    <dgm:cxn modelId="{A37E0E69-A8DB-4AA6-AA92-EC54918051CC}" type="presParOf" srcId="{7C14795C-1DBE-4227-A9EE-38C58F29D323}" destId="{7CB70DBB-69DB-42FB-ABD1-ECB81E02E7A8}" srcOrd="0" destOrd="0" presId="urn:microsoft.com/office/officeart/2005/8/layout/process3"/>
    <dgm:cxn modelId="{EA4D6E2C-43BC-420B-959B-8EBFB31DB851}" type="presParOf" srcId="{D0577F00-DB6E-4936-8295-37C5778DF937}" destId="{7FAEC223-0D9E-468F-8487-FBDED990128C}" srcOrd="2" destOrd="0" presId="urn:microsoft.com/office/officeart/2005/8/layout/process3"/>
    <dgm:cxn modelId="{0A027F19-549D-46CC-9DD9-0B3C3A8B7D03}" type="presParOf" srcId="{7FAEC223-0D9E-468F-8487-FBDED990128C}" destId="{41E4B94A-020B-4117-8851-44C5E918E69A}" srcOrd="0" destOrd="0" presId="urn:microsoft.com/office/officeart/2005/8/layout/process3"/>
    <dgm:cxn modelId="{46ECD283-6FED-4EDD-85D2-B7E29BF361B4}" type="presParOf" srcId="{7FAEC223-0D9E-468F-8487-FBDED990128C}" destId="{2C08EE4E-1027-4C07-9FF5-8184078E34A8}" srcOrd="1" destOrd="0" presId="urn:microsoft.com/office/officeart/2005/8/layout/process3"/>
    <dgm:cxn modelId="{8F9B1F6F-06E2-4713-9945-5B801F8E3AD7}" type="presParOf" srcId="{7FAEC223-0D9E-468F-8487-FBDED990128C}" destId="{5CB31B6A-4856-4D38-A72F-B019AC320770}" srcOrd="2" destOrd="0" presId="urn:microsoft.com/office/officeart/2005/8/layout/process3"/>
    <dgm:cxn modelId="{652D0B71-C9ED-4FB2-ABC2-E776FA75A26A}" type="presParOf" srcId="{D0577F00-DB6E-4936-8295-37C5778DF937}" destId="{75F64FCC-0D8F-4AB9-8DB8-B20FBC8CE1EA}" srcOrd="3" destOrd="0" presId="urn:microsoft.com/office/officeart/2005/8/layout/process3"/>
    <dgm:cxn modelId="{99CF30FB-9031-4BB3-93F0-F03776C8DEE6}" type="presParOf" srcId="{75F64FCC-0D8F-4AB9-8DB8-B20FBC8CE1EA}" destId="{B208AE9B-9F6E-4A60-B243-547AD1F81CCE}" srcOrd="0" destOrd="0" presId="urn:microsoft.com/office/officeart/2005/8/layout/process3"/>
    <dgm:cxn modelId="{24A1BC21-F78B-4300-8788-398ECC1D84AE}" type="presParOf" srcId="{D0577F00-DB6E-4936-8295-37C5778DF937}" destId="{3BFBAEC5-6455-4A22-B043-9BEDCFE9BB2B}" srcOrd="4" destOrd="0" presId="urn:microsoft.com/office/officeart/2005/8/layout/process3"/>
    <dgm:cxn modelId="{51486F6F-3F3E-4432-9375-7AC969C44162}" type="presParOf" srcId="{3BFBAEC5-6455-4A22-B043-9BEDCFE9BB2B}" destId="{56D06591-FA33-458A-BE92-E953A31E8B85}" srcOrd="0" destOrd="0" presId="urn:microsoft.com/office/officeart/2005/8/layout/process3"/>
    <dgm:cxn modelId="{3FEE3610-0A65-471C-8276-64B98D43868F}" type="presParOf" srcId="{3BFBAEC5-6455-4A22-B043-9BEDCFE9BB2B}" destId="{081B3EF1-E3D9-4DAF-AD48-75C2FE8F5BF0}" srcOrd="1" destOrd="0" presId="urn:microsoft.com/office/officeart/2005/8/layout/process3"/>
    <dgm:cxn modelId="{D235DA1F-E033-4263-B0B1-9301CB54BE03}" type="presParOf" srcId="{3BFBAEC5-6455-4A22-B043-9BEDCFE9BB2B}" destId="{A744B196-BEB3-42EF-B7C9-E8BBBE5980CD}" srcOrd="2" destOrd="0" presId="urn:microsoft.com/office/officeart/2005/8/layout/process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F3D1479-3142-4F8E-BBB0-E8D244F2DF15}">
      <dsp:nvSpPr>
        <dsp:cNvPr id="0" name=""/>
        <dsp:cNvSpPr/>
      </dsp:nvSpPr>
      <dsp:spPr>
        <a:xfrm>
          <a:off x="2438399" y="0"/>
          <a:ext cx="3657600" cy="544989"/>
        </a:xfrm>
        <a:prstGeom prst="rightArrow">
          <a:avLst>
            <a:gd name="adj1" fmla="val 75000"/>
            <a:gd name="adj2" fmla="val 5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4">
              <a:tint val="40000"/>
              <a:alpha val="90000"/>
              <a:hueOff val="0"/>
              <a:satOff val="0"/>
              <a:lumOff val="0"/>
              <a:alphaOff val="0"/>
              <a:shade val="80000"/>
            </a:schemeClr>
          </a:contourClr>
        </a:sp3d>
      </dsp:spPr>
      <dsp:style>
        <a:lnRef idx="1">
          <a:scrgbClr r="0" g="0" b="0"/>
        </a:lnRef>
        <a:fillRef idx="1">
          <a:scrgbClr r="0" g="0" b="0"/>
        </a:fillRef>
        <a:effectRef idx="2">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cs-CZ" sz="1800" kern="1200" dirty="0" smtClean="0"/>
            <a:t>Pozemní televizní vysílání</a:t>
          </a:r>
          <a:endParaRPr lang="cs-CZ" sz="1800" kern="1200" dirty="0"/>
        </a:p>
      </dsp:txBody>
      <dsp:txXfrm>
        <a:off x="2438399" y="0"/>
        <a:ext cx="3657600" cy="544989"/>
      </dsp:txXfrm>
    </dsp:sp>
    <dsp:sp modelId="{C87F0898-13C5-4ED1-8FC9-038E10EE4539}">
      <dsp:nvSpPr>
        <dsp:cNvPr id="0" name=""/>
        <dsp:cNvSpPr/>
      </dsp:nvSpPr>
      <dsp:spPr>
        <a:xfrm>
          <a:off x="0" y="0"/>
          <a:ext cx="2438400" cy="544989"/>
        </a:xfrm>
        <a:prstGeom prst="roundRect">
          <a:avLst/>
        </a:prstGeom>
        <a:gradFill rotWithShape="0">
          <a:gsLst>
            <a:gs pos="0">
              <a:schemeClr val="accent4">
                <a:hueOff val="0"/>
                <a:satOff val="0"/>
                <a:lumOff val="0"/>
                <a:alphaOff val="0"/>
                <a:tint val="92000"/>
                <a:satMod val="170000"/>
              </a:schemeClr>
            </a:gs>
            <a:gs pos="15000">
              <a:schemeClr val="accent4">
                <a:hueOff val="0"/>
                <a:satOff val="0"/>
                <a:lumOff val="0"/>
                <a:alphaOff val="0"/>
                <a:tint val="92000"/>
                <a:shade val="99000"/>
                <a:satMod val="170000"/>
              </a:schemeClr>
            </a:gs>
            <a:gs pos="62000">
              <a:schemeClr val="accent4">
                <a:hueOff val="0"/>
                <a:satOff val="0"/>
                <a:lumOff val="0"/>
                <a:alphaOff val="0"/>
                <a:tint val="96000"/>
                <a:shade val="80000"/>
                <a:satMod val="170000"/>
              </a:schemeClr>
            </a:gs>
            <a:gs pos="97000">
              <a:schemeClr val="accent4">
                <a:hueOff val="0"/>
                <a:satOff val="0"/>
                <a:lumOff val="0"/>
                <a:alphaOff val="0"/>
                <a:tint val="98000"/>
                <a:shade val="63000"/>
                <a:satMod val="170000"/>
              </a:schemeClr>
            </a:gs>
            <a:gs pos="100000">
              <a:schemeClr val="accent4">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4">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cs-CZ" sz="2800" kern="1200" dirty="0" smtClean="0"/>
            <a:t>DVB-T</a:t>
          </a:r>
          <a:endParaRPr lang="cs-CZ" sz="2800" kern="1200" dirty="0"/>
        </a:p>
      </dsp:txBody>
      <dsp:txXfrm>
        <a:off x="0" y="0"/>
        <a:ext cx="2438400" cy="544989"/>
      </dsp:txXfrm>
    </dsp:sp>
    <dsp:sp modelId="{E2A17495-3F30-4505-83A6-0C932D36D283}">
      <dsp:nvSpPr>
        <dsp:cNvPr id="0" name=""/>
        <dsp:cNvSpPr/>
      </dsp:nvSpPr>
      <dsp:spPr>
        <a:xfrm>
          <a:off x="2438399" y="599489"/>
          <a:ext cx="3657600" cy="544989"/>
        </a:xfrm>
        <a:prstGeom prst="rightArrow">
          <a:avLst>
            <a:gd name="adj1" fmla="val 75000"/>
            <a:gd name="adj2" fmla="val 50000"/>
          </a:avLst>
        </a:prstGeom>
        <a:solidFill>
          <a:schemeClr val="accent4">
            <a:tint val="40000"/>
            <a:alpha val="90000"/>
            <a:hueOff val="-2268984"/>
            <a:satOff val="-3002"/>
            <a:lumOff val="-694"/>
            <a:alphaOff val="0"/>
          </a:schemeClr>
        </a:solidFill>
        <a:ln w="9525" cap="flat" cmpd="sng" algn="ctr">
          <a:solidFill>
            <a:schemeClr val="accent4">
              <a:tint val="40000"/>
              <a:alpha val="90000"/>
              <a:hueOff val="-2268984"/>
              <a:satOff val="-3002"/>
              <a:lumOff val="-694"/>
              <a:alphaOff val="0"/>
            </a:scheme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4">
              <a:tint val="40000"/>
              <a:alpha val="90000"/>
              <a:hueOff val="-2268984"/>
              <a:satOff val="-3002"/>
              <a:lumOff val="-694"/>
              <a:alphaOff val="0"/>
              <a:shade val="80000"/>
            </a:schemeClr>
          </a:contourClr>
        </a:sp3d>
      </dsp:spPr>
      <dsp:style>
        <a:lnRef idx="1">
          <a:scrgbClr r="0" g="0" b="0"/>
        </a:lnRef>
        <a:fillRef idx="1">
          <a:scrgbClr r="0" g="0" b="0"/>
        </a:fillRef>
        <a:effectRef idx="2">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cs-CZ" sz="1800" kern="1200" dirty="0" smtClean="0"/>
            <a:t>Satelitní digitální televizní vysílání</a:t>
          </a:r>
          <a:endParaRPr lang="cs-CZ" sz="1800" kern="1200" dirty="0"/>
        </a:p>
      </dsp:txBody>
      <dsp:txXfrm>
        <a:off x="2438399" y="599489"/>
        <a:ext cx="3657600" cy="544989"/>
      </dsp:txXfrm>
    </dsp:sp>
    <dsp:sp modelId="{3364E62B-1F6E-46EA-800A-F58E18788576}">
      <dsp:nvSpPr>
        <dsp:cNvPr id="0" name=""/>
        <dsp:cNvSpPr/>
      </dsp:nvSpPr>
      <dsp:spPr>
        <a:xfrm>
          <a:off x="0" y="599489"/>
          <a:ext cx="2438400" cy="544989"/>
        </a:xfrm>
        <a:prstGeom prst="roundRect">
          <a:avLst/>
        </a:prstGeom>
        <a:gradFill rotWithShape="0">
          <a:gsLst>
            <a:gs pos="0">
              <a:schemeClr val="accent4">
                <a:hueOff val="-1605168"/>
                <a:satOff val="19845"/>
                <a:lumOff val="-6470"/>
                <a:alphaOff val="0"/>
                <a:tint val="92000"/>
                <a:satMod val="170000"/>
              </a:schemeClr>
            </a:gs>
            <a:gs pos="15000">
              <a:schemeClr val="accent4">
                <a:hueOff val="-1605168"/>
                <a:satOff val="19845"/>
                <a:lumOff val="-6470"/>
                <a:alphaOff val="0"/>
                <a:tint val="92000"/>
                <a:shade val="99000"/>
                <a:satMod val="170000"/>
              </a:schemeClr>
            </a:gs>
            <a:gs pos="62000">
              <a:schemeClr val="accent4">
                <a:hueOff val="-1605168"/>
                <a:satOff val="19845"/>
                <a:lumOff val="-6470"/>
                <a:alphaOff val="0"/>
                <a:tint val="96000"/>
                <a:shade val="80000"/>
                <a:satMod val="170000"/>
              </a:schemeClr>
            </a:gs>
            <a:gs pos="97000">
              <a:schemeClr val="accent4">
                <a:hueOff val="-1605168"/>
                <a:satOff val="19845"/>
                <a:lumOff val="-6470"/>
                <a:alphaOff val="0"/>
                <a:tint val="98000"/>
                <a:shade val="63000"/>
                <a:satMod val="170000"/>
              </a:schemeClr>
            </a:gs>
            <a:gs pos="100000">
              <a:schemeClr val="accent4">
                <a:hueOff val="-1605168"/>
                <a:satOff val="19845"/>
                <a:lumOff val="-647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4">
              <a:hueOff val="-1605168"/>
              <a:satOff val="19845"/>
              <a:lumOff val="-647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cs-CZ" sz="2800" kern="1200" dirty="0" smtClean="0"/>
            <a:t>DVB-S</a:t>
          </a:r>
          <a:endParaRPr lang="cs-CZ" sz="2800" kern="1200" dirty="0"/>
        </a:p>
      </dsp:txBody>
      <dsp:txXfrm>
        <a:off x="0" y="599489"/>
        <a:ext cx="2438400" cy="544989"/>
      </dsp:txXfrm>
    </dsp:sp>
    <dsp:sp modelId="{C331C093-62A3-4037-AB2D-EF1BFD7CA721}">
      <dsp:nvSpPr>
        <dsp:cNvPr id="0" name=""/>
        <dsp:cNvSpPr/>
      </dsp:nvSpPr>
      <dsp:spPr>
        <a:xfrm>
          <a:off x="2438400" y="1198978"/>
          <a:ext cx="3657600" cy="544989"/>
        </a:xfrm>
        <a:prstGeom prst="rightArrow">
          <a:avLst>
            <a:gd name="adj1" fmla="val 75000"/>
            <a:gd name="adj2" fmla="val 50000"/>
          </a:avLst>
        </a:prstGeom>
        <a:solidFill>
          <a:schemeClr val="accent4">
            <a:tint val="40000"/>
            <a:alpha val="90000"/>
            <a:hueOff val="-4537969"/>
            <a:satOff val="-6003"/>
            <a:lumOff val="-1387"/>
            <a:alphaOff val="0"/>
          </a:schemeClr>
        </a:solidFill>
        <a:ln w="9525" cap="flat" cmpd="sng" algn="ctr">
          <a:solidFill>
            <a:schemeClr val="accent4">
              <a:tint val="40000"/>
              <a:alpha val="90000"/>
              <a:hueOff val="-4537969"/>
              <a:satOff val="-6003"/>
              <a:lumOff val="-1387"/>
              <a:alphaOff val="0"/>
            </a:scheme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4">
              <a:tint val="40000"/>
              <a:alpha val="90000"/>
              <a:hueOff val="-4537969"/>
              <a:satOff val="-6003"/>
              <a:lumOff val="-1387"/>
              <a:alphaOff val="0"/>
              <a:shade val="80000"/>
            </a:schemeClr>
          </a:contourClr>
        </a:sp3d>
      </dsp:spPr>
      <dsp:style>
        <a:lnRef idx="1">
          <a:scrgbClr r="0" g="0" b="0"/>
        </a:lnRef>
        <a:fillRef idx="1">
          <a:scrgbClr r="0" g="0" b="0"/>
        </a:fillRef>
        <a:effectRef idx="2">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cs-CZ" sz="1800" kern="1200" dirty="0" smtClean="0"/>
            <a:t>Kabelové digitální televizní vysílání</a:t>
          </a:r>
          <a:endParaRPr lang="cs-CZ" sz="1800" kern="1200" dirty="0"/>
        </a:p>
      </dsp:txBody>
      <dsp:txXfrm>
        <a:off x="2438400" y="1198978"/>
        <a:ext cx="3657600" cy="544989"/>
      </dsp:txXfrm>
    </dsp:sp>
    <dsp:sp modelId="{99EBF208-2CDC-4640-BAA7-1EDA6BF9B266}">
      <dsp:nvSpPr>
        <dsp:cNvPr id="0" name=""/>
        <dsp:cNvSpPr/>
      </dsp:nvSpPr>
      <dsp:spPr>
        <a:xfrm>
          <a:off x="0" y="1198978"/>
          <a:ext cx="2438400" cy="544989"/>
        </a:xfrm>
        <a:prstGeom prst="roundRect">
          <a:avLst/>
        </a:prstGeom>
        <a:gradFill rotWithShape="0">
          <a:gsLst>
            <a:gs pos="0">
              <a:schemeClr val="accent4">
                <a:hueOff val="-3210336"/>
                <a:satOff val="39690"/>
                <a:lumOff val="-12939"/>
                <a:alphaOff val="0"/>
                <a:tint val="92000"/>
                <a:satMod val="170000"/>
              </a:schemeClr>
            </a:gs>
            <a:gs pos="15000">
              <a:schemeClr val="accent4">
                <a:hueOff val="-3210336"/>
                <a:satOff val="39690"/>
                <a:lumOff val="-12939"/>
                <a:alphaOff val="0"/>
                <a:tint val="92000"/>
                <a:shade val="99000"/>
                <a:satMod val="170000"/>
              </a:schemeClr>
            </a:gs>
            <a:gs pos="62000">
              <a:schemeClr val="accent4">
                <a:hueOff val="-3210336"/>
                <a:satOff val="39690"/>
                <a:lumOff val="-12939"/>
                <a:alphaOff val="0"/>
                <a:tint val="96000"/>
                <a:shade val="80000"/>
                <a:satMod val="170000"/>
              </a:schemeClr>
            </a:gs>
            <a:gs pos="97000">
              <a:schemeClr val="accent4">
                <a:hueOff val="-3210336"/>
                <a:satOff val="39690"/>
                <a:lumOff val="-12939"/>
                <a:alphaOff val="0"/>
                <a:tint val="98000"/>
                <a:shade val="63000"/>
                <a:satMod val="170000"/>
              </a:schemeClr>
            </a:gs>
            <a:gs pos="100000">
              <a:schemeClr val="accent4">
                <a:hueOff val="-3210336"/>
                <a:satOff val="39690"/>
                <a:lumOff val="-12939"/>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4">
              <a:hueOff val="-3210336"/>
              <a:satOff val="39690"/>
              <a:lumOff val="-12939"/>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cs-CZ" sz="2800" kern="1200" dirty="0" smtClean="0"/>
            <a:t>DVB-C</a:t>
          </a:r>
          <a:endParaRPr lang="cs-CZ" sz="2800" kern="1200" dirty="0"/>
        </a:p>
      </dsp:txBody>
      <dsp:txXfrm>
        <a:off x="0" y="1198978"/>
        <a:ext cx="2438400" cy="544989"/>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69ADB93-1B6E-44F2-930A-F7908D3153B8}">
      <dsp:nvSpPr>
        <dsp:cNvPr id="0" name=""/>
        <dsp:cNvSpPr/>
      </dsp:nvSpPr>
      <dsp:spPr>
        <a:xfrm>
          <a:off x="20" y="270089"/>
          <a:ext cx="1311256" cy="730465"/>
        </a:xfrm>
        <a:prstGeom prst="roundRect">
          <a:avLst>
            <a:gd name="adj" fmla="val 10000"/>
          </a:avLst>
        </a:prstGeom>
        <a:gradFill rotWithShape="0">
          <a:gsLst>
            <a:gs pos="0">
              <a:schemeClr val="accent3">
                <a:hueOff val="0"/>
                <a:satOff val="0"/>
                <a:lumOff val="0"/>
                <a:alphaOff val="0"/>
                <a:tint val="92000"/>
                <a:satMod val="170000"/>
              </a:schemeClr>
            </a:gs>
            <a:gs pos="15000">
              <a:schemeClr val="accent3">
                <a:hueOff val="0"/>
                <a:satOff val="0"/>
                <a:lumOff val="0"/>
                <a:alphaOff val="0"/>
                <a:tint val="92000"/>
                <a:shade val="99000"/>
                <a:satMod val="170000"/>
              </a:schemeClr>
            </a:gs>
            <a:gs pos="62000">
              <a:schemeClr val="accent3">
                <a:hueOff val="0"/>
                <a:satOff val="0"/>
                <a:lumOff val="0"/>
                <a:alphaOff val="0"/>
                <a:tint val="96000"/>
                <a:shade val="80000"/>
                <a:satMod val="170000"/>
              </a:schemeClr>
            </a:gs>
            <a:gs pos="97000">
              <a:schemeClr val="accent3">
                <a:hueOff val="0"/>
                <a:satOff val="0"/>
                <a:lumOff val="0"/>
                <a:alphaOff val="0"/>
                <a:tint val="98000"/>
                <a:shade val="63000"/>
                <a:satMod val="170000"/>
              </a:schemeClr>
            </a:gs>
            <a:gs pos="100000">
              <a:schemeClr val="accent3">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49530" numCol="1" spcCol="1270" anchor="t" anchorCtr="0">
          <a:noAutofit/>
        </a:bodyPr>
        <a:lstStyle/>
        <a:p>
          <a:pPr lvl="0" algn="l" defTabSz="577850">
            <a:lnSpc>
              <a:spcPct val="90000"/>
            </a:lnSpc>
            <a:spcBef>
              <a:spcPct val="0"/>
            </a:spcBef>
            <a:spcAft>
              <a:spcPct val="35000"/>
            </a:spcAft>
          </a:pPr>
          <a:r>
            <a:rPr lang="cs-CZ" sz="1300" kern="1200" dirty="0" smtClean="0"/>
            <a:t>Technické studio</a:t>
          </a:r>
          <a:endParaRPr lang="cs-CZ" sz="1300" kern="1200" dirty="0"/>
        </a:p>
      </dsp:txBody>
      <dsp:txXfrm>
        <a:off x="20" y="270089"/>
        <a:ext cx="1311256" cy="486976"/>
      </dsp:txXfrm>
    </dsp:sp>
    <dsp:sp modelId="{38A69683-A50A-45E8-AA20-E5B8287FC2AF}">
      <dsp:nvSpPr>
        <dsp:cNvPr id="0" name=""/>
        <dsp:cNvSpPr/>
      </dsp:nvSpPr>
      <dsp:spPr>
        <a:xfrm rot="10800000" flipV="1">
          <a:off x="239690" y="691966"/>
          <a:ext cx="1311256" cy="630998"/>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63500" dist="25400" dir="5400000" rotWithShape="0">
            <a:srgbClr val="000000">
              <a:alpha val="43137"/>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cs-CZ" sz="1300" kern="1200" dirty="0" smtClean="0"/>
            <a:t>Zachycuje obraz a zvuk</a:t>
          </a:r>
          <a:endParaRPr lang="cs-CZ" sz="1300" kern="1200" dirty="0"/>
        </a:p>
      </dsp:txBody>
      <dsp:txXfrm rot="10800000" flipV="1">
        <a:off x="239690" y="691966"/>
        <a:ext cx="1311256" cy="630998"/>
      </dsp:txXfrm>
    </dsp:sp>
    <dsp:sp modelId="{7C14795C-1DBE-4227-A9EE-38C58F29D323}">
      <dsp:nvSpPr>
        <dsp:cNvPr id="0" name=""/>
        <dsp:cNvSpPr/>
      </dsp:nvSpPr>
      <dsp:spPr>
        <a:xfrm rot="21468604">
          <a:off x="1509903" y="309615"/>
          <a:ext cx="421725" cy="326464"/>
        </a:xfrm>
        <a:prstGeom prst="rightArrow">
          <a:avLst>
            <a:gd name="adj1" fmla="val 60000"/>
            <a:gd name="adj2" fmla="val 50000"/>
          </a:avLst>
        </a:prstGeom>
        <a:gradFill rotWithShape="0">
          <a:gsLst>
            <a:gs pos="0">
              <a:schemeClr val="accent3">
                <a:hueOff val="0"/>
                <a:satOff val="0"/>
                <a:lumOff val="0"/>
                <a:alphaOff val="0"/>
                <a:tint val="92000"/>
                <a:satMod val="170000"/>
              </a:schemeClr>
            </a:gs>
            <a:gs pos="15000">
              <a:schemeClr val="accent3">
                <a:hueOff val="0"/>
                <a:satOff val="0"/>
                <a:lumOff val="0"/>
                <a:alphaOff val="0"/>
                <a:tint val="92000"/>
                <a:shade val="99000"/>
                <a:satMod val="170000"/>
              </a:schemeClr>
            </a:gs>
            <a:gs pos="62000">
              <a:schemeClr val="accent3">
                <a:hueOff val="0"/>
                <a:satOff val="0"/>
                <a:lumOff val="0"/>
                <a:alphaOff val="0"/>
                <a:tint val="96000"/>
                <a:shade val="80000"/>
                <a:satMod val="170000"/>
              </a:schemeClr>
            </a:gs>
            <a:gs pos="97000">
              <a:schemeClr val="accent3">
                <a:hueOff val="0"/>
                <a:satOff val="0"/>
                <a:lumOff val="0"/>
                <a:alphaOff val="0"/>
                <a:tint val="98000"/>
                <a:shade val="63000"/>
                <a:satMod val="170000"/>
              </a:schemeClr>
            </a:gs>
            <a:gs pos="100000">
              <a:schemeClr val="accent3">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cs-CZ" sz="1000" kern="1200"/>
        </a:p>
      </dsp:txBody>
      <dsp:txXfrm rot="21468604">
        <a:off x="1509903" y="309615"/>
        <a:ext cx="421725" cy="326464"/>
      </dsp:txXfrm>
    </dsp:sp>
    <dsp:sp modelId="{2C08EE4E-1027-4C07-9FF5-8184078E34A8}">
      <dsp:nvSpPr>
        <dsp:cNvPr id="0" name=""/>
        <dsp:cNvSpPr/>
      </dsp:nvSpPr>
      <dsp:spPr>
        <a:xfrm>
          <a:off x="2106403" y="189541"/>
          <a:ext cx="1311256" cy="730465"/>
        </a:xfrm>
        <a:prstGeom prst="roundRect">
          <a:avLst>
            <a:gd name="adj" fmla="val 10000"/>
          </a:avLst>
        </a:prstGeom>
        <a:gradFill rotWithShape="0">
          <a:gsLst>
            <a:gs pos="0">
              <a:schemeClr val="accent3">
                <a:hueOff val="-8413219"/>
                <a:satOff val="-4326"/>
                <a:lumOff val="-1863"/>
                <a:alphaOff val="0"/>
                <a:tint val="92000"/>
                <a:satMod val="170000"/>
              </a:schemeClr>
            </a:gs>
            <a:gs pos="15000">
              <a:schemeClr val="accent3">
                <a:hueOff val="-8413219"/>
                <a:satOff val="-4326"/>
                <a:lumOff val="-1863"/>
                <a:alphaOff val="0"/>
                <a:tint val="92000"/>
                <a:shade val="99000"/>
                <a:satMod val="170000"/>
              </a:schemeClr>
            </a:gs>
            <a:gs pos="62000">
              <a:schemeClr val="accent3">
                <a:hueOff val="-8413219"/>
                <a:satOff val="-4326"/>
                <a:lumOff val="-1863"/>
                <a:alphaOff val="0"/>
                <a:tint val="96000"/>
                <a:shade val="80000"/>
                <a:satMod val="170000"/>
              </a:schemeClr>
            </a:gs>
            <a:gs pos="97000">
              <a:schemeClr val="accent3">
                <a:hueOff val="-8413219"/>
                <a:satOff val="-4326"/>
                <a:lumOff val="-1863"/>
                <a:alphaOff val="0"/>
                <a:tint val="98000"/>
                <a:shade val="63000"/>
                <a:satMod val="170000"/>
              </a:schemeClr>
            </a:gs>
            <a:gs pos="100000">
              <a:schemeClr val="accent3">
                <a:hueOff val="-8413219"/>
                <a:satOff val="-4326"/>
                <a:lumOff val="-1863"/>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49530" numCol="1" spcCol="1270" anchor="t" anchorCtr="0">
          <a:noAutofit/>
        </a:bodyPr>
        <a:lstStyle/>
        <a:p>
          <a:pPr lvl="0" algn="l" defTabSz="577850">
            <a:lnSpc>
              <a:spcPct val="90000"/>
            </a:lnSpc>
            <a:spcBef>
              <a:spcPct val="0"/>
            </a:spcBef>
            <a:spcAft>
              <a:spcPct val="35000"/>
            </a:spcAft>
          </a:pPr>
          <a:r>
            <a:rPr lang="cs-CZ" sz="1300" kern="1200" dirty="0" smtClean="0"/>
            <a:t>Televizní režie</a:t>
          </a:r>
          <a:endParaRPr lang="cs-CZ" sz="1300" kern="1200" dirty="0"/>
        </a:p>
      </dsp:txBody>
      <dsp:txXfrm>
        <a:off x="2106403" y="189541"/>
        <a:ext cx="1311256" cy="486976"/>
      </dsp:txXfrm>
    </dsp:sp>
    <dsp:sp modelId="{5CB31B6A-4856-4D38-A72F-B019AC320770}">
      <dsp:nvSpPr>
        <dsp:cNvPr id="0" name=""/>
        <dsp:cNvSpPr/>
      </dsp:nvSpPr>
      <dsp:spPr>
        <a:xfrm>
          <a:off x="2327919" y="763970"/>
          <a:ext cx="1512232" cy="953192"/>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8413219"/>
              <a:satOff val="-4326"/>
              <a:lumOff val="-1863"/>
              <a:alphaOff val="0"/>
            </a:schemeClr>
          </a:solidFill>
          <a:prstDash val="solid"/>
        </a:ln>
        <a:effectLst>
          <a:outerShdw blurRad="63500" dist="25400" dir="5400000" rotWithShape="0">
            <a:srgbClr val="000000">
              <a:alpha val="43137"/>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cs-CZ" sz="1300" kern="1200" dirty="0" smtClean="0"/>
            <a:t>Pracuje obdobně jako u analogového vysílání</a:t>
          </a:r>
          <a:endParaRPr lang="cs-CZ" sz="1300" kern="1200" dirty="0"/>
        </a:p>
      </dsp:txBody>
      <dsp:txXfrm>
        <a:off x="2327919" y="763970"/>
        <a:ext cx="1512232" cy="953192"/>
      </dsp:txXfrm>
    </dsp:sp>
    <dsp:sp modelId="{75F64FCC-0D8F-4AB9-8DB8-B20FBC8CE1EA}">
      <dsp:nvSpPr>
        <dsp:cNvPr id="0" name=""/>
        <dsp:cNvSpPr/>
      </dsp:nvSpPr>
      <dsp:spPr>
        <a:xfrm rot="21600000">
          <a:off x="3674699" y="184838"/>
          <a:ext cx="547806" cy="326464"/>
        </a:xfrm>
        <a:prstGeom prst="rightArrow">
          <a:avLst>
            <a:gd name="adj1" fmla="val 60000"/>
            <a:gd name="adj2" fmla="val 50000"/>
          </a:avLst>
        </a:prstGeom>
        <a:gradFill rotWithShape="0">
          <a:gsLst>
            <a:gs pos="0">
              <a:schemeClr val="accent3">
                <a:hueOff val="-16826439"/>
                <a:satOff val="-8652"/>
                <a:lumOff val="-3725"/>
                <a:alphaOff val="0"/>
                <a:tint val="92000"/>
                <a:satMod val="170000"/>
              </a:schemeClr>
            </a:gs>
            <a:gs pos="15000">
              <a:schemeClr val="accent3">
                <a:hueOff val="-16826439"/>
                <a:satOff val="-8652"/>
                <a:lumOff val="-3725"/>
                <a:alphaOff val="0"/>
                <a:tint val="92000"/>
                <a:shade val="99000"/>
                <a:satMod val="170000"/>
              </a:schemeClr>
            </a:gs>
            <a:gs pos="62000">
              <a:schemeClr val="accent3">
                <a:hueOff val="-16826439"/>
                <a:satOff val="-8652"/>
                <a:lumOff val="-3725"/>
                <a:alphaOff val="0"/>
                <a:tint val="96000"/>
                <a:shade val="80000"/>
                <a:satMod val="170000"/>
              </a:schemeClr>
            </a:gs>
            <a:gs pos="97000">
              <a:schemeClr val="accent3">
                <a:hueOff val="-16826439"/>
                <a:satOff val="-8652"/>
                <a:lumOff val="-3725"/>
                <a:alphaOff val="0"/>
                <a:tint val="98000"/>
                <a:shade val="63000"/>
                <a:satMod val="170000"/>
              </a:schemeClr>
            </a:gs>
            <a:gs pos="100000">
              <a:schemeClr val="accent3">
                <a:hueOff val="-16826439"/>
                <a:satOff val="-8652"/>
                <a:lumOff val="-372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cs-CZ" sz="1000" kern="1200"/>
        </a:p>
      </dsp:txBody>
      <dsp:txXfrm rot="21600000">
        <a:off x="3674699" y="184838"/>
        <a:ext cx="547806" cy="326464"/>
      </dsp:txXfrm>
    </dsp:sp>
    <dsp:sp modelId="{081B3EF1-E3D9-4DAF-AD48-75C2FE8F5BF0}">
      <dsp:nvSpPr>
        <dsp:cNvPr id="0" name=""/>
        <dsp:cNvSpPr/>
      </dsp:nvSpPr>
      <dsp:spPr>
        <a:xfrm>
          <a:off x="4448616" y="21838"/>
          <a:ext cx="1311256" cy="730465"/>
        </a:xfrm>
        <a:prstGeom prst="roundRect">
          <a:avLst>
            <a:gd name="adj" fmla="val 10000"/>
          </a:avLst>
        </a:prstGeom>
        <a:gradFill rotWithShape="0">
          <a:gsLst>
            <a:gs pos="0">
              <a:schemeClr val="accent3">
                <a:hueOff val="-16826439"/>
                <a:satOff val="-8652"/>
                <a:lumOff val="-3725"/>
                <a:alphaOff val="0"/>
                <a:tint val="92000"/>
                <a:satMod val="170000"/>
              </a:schemeClr>
            </a:gs>
            <a:gs pos="15000">
              <a:schemeClr val="accent3">
                <a:hueOff val="-16826439"/>
                <a:satOff val="-8652"/>
                <a:lumOff val="-3725"/>
                <a:alphaOff val="0"/>
                <a:tint val="92000"/>
                <a:shade val="99000"/>
                <a:satMod val="170000"/>
              </a:schemeClr>
            </a:gs>
            <a:gs pos="62000">
              <a:schemeClr val="accent3">
                <a:hueOff val="-16826439"/>
                <a:satOff val="-8652"/>
                <a:lumOff val="-3725"/>
                <a:alphaOff val="0"/>
                <a:tint val="96000"/>
                <a:shade val="80000"/>
                <a:satMod val="170000"/>
              </a:schemeClr>
            </a:gs>
            <a:gs pos="97000">
              <a:schemeClr val="accent3">
                <a:hueOff val="-16826439"/>
                <a:satOff val="-8652"/>
                <a:lumOff val="-3725"/>
                <a:alphaOff val="0"/>
                <a:tint val="98000"/>
                <a:shade val="63000"/>
                <a:satMod val="170000"/>
              </a:schemeClr>
            </a:gs>
            <a:gs pos="100000">
              <a:schemeClr val="accent3">
                <a:hueOff val="-16826439"/>
                <a:satOff val="-8652"/>
                <a:lumOff val="-372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49530" numCol="1" spcCol="1270" anchor="t" anchorCtr="0">
          <a:noAutofit/>
        </a:bodyPr>
        <a:lstStyle/>
        <a:p>
          <a:pPr lvl="0" algn="l" defTabSz="577850">
            <a:lnSpc>
              <a:spcPct val="90000"/>
            </a:lnSpc>
            <a:spcBef>
              <a:spcPct val="0"/>
            </a:spcBef>
            <a:spcAft>
              <a:spcPct val="35000"/>
            </a:spcAft>
          </a:pPr>
          <a:r>
            <a:rPr lang="cs-CZ" sz="1300" b="1" kern="1200" dirty="0" smtClean="0">
              <a:solidFill>
                <a:schemeClr val="bg1"/>
              </a:solidFill>
            </a:rPr>
            <a:t>Vysílací pracoviště</a:t>
          </a:r>
          <a:endParaRPr lang="cs-CZ" sz="1300" b="1" kern="1200" dirty="0">
            <a:solidFill>
              <a:schemeClr val="bg1"/>
            </a:solidFill>
          </a:endParaRPr>
        </a:p>
      </dsp:txBody>
      <dsp:txXfrm>
        <a:off x="4448616" y="21838"/>
        <a:ext cx="1311256" cy="486976"/>
      </dsp:txXfrm>
    </dsp:sp>
    <dsp:sp modelId="{A744B196-BEB3-42EF-B7C9-E8BBBE5980CD}">
      <dsp:nvSpPr>
        <dsp:cNvPr id="0" name=""/>
        <dsp:cNvSpPr/>
      </dsp:nvSpPr>
      <dsp:spPr>
        <a:xfrm>
          <a:off x="4313294" y="619957"/>
          <a:ext cx="2119081" cy="1624002"/>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16826439"/>
              <a:satOff val="-8652"/>
              <a:lumOff val="-3725"/>
              <a:alphaOff val="0"/>
            </a:schemeClr>
          </a:solidFill>
          <a:prstDash val="solid"/>
        </a:ln>
        <a:effectLst>
          <a:outerShdw blurRad="63500" dist="25400" dir="5400000" rotWithShape="0">
            <a:srgbClr val="000000">
              <a:alpha val="43137"/>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cs-CZ" sz="1300" kern="1200" dirty="0" smtClean="0"/>
            <a:t>Zde se připravuje digitální datový tok</a:t>
          </a:r>
          <a:endParaRPr lang="cs-CZ" sz="1300" kern="1200" dirty="0"/>
        </a:p>
        <a:p>
          <a:pPr marL="114300" lvl="1" indent="-114300" algn="l" defTabSz="577850">
            <a:lnSpc>
              <a:spcPct val="90000"/>
            </a:lnSpc>
            <a:spcBef>
              <a:spcPct val="0"/>
            </a:spcBef>
            <a:spcAft>
              <a:spcPct val="15000"/>
            </a:spcAft>
            <a:buChar char="••"/>
          </a:pPr>
          <a:r>
            <a:rPr lang="cs-CZ" sz="1300" kern="1200" dirty="0" smtClean="0"/>
            <a:t>Televizní obraz a jeho zvukový doprovod je společně s doplňkovými službami </a:t>
          </a:r>
          <a:r>
            <a:rPr lang="cs-CZ" sz="1300" kern="1200" dirty="0" err="1" smtClean="0"/>
            <a:t>zdigitalizován</a:t>
          </a:r>
          <a:endParaRPr lang="cs-CZ" sz="1300" kern="1200" dirty="0"/>
        </a:p>
      </dsp:txBody>
      <dsp:txXfrm>
        <a:off x="4313294" y="619957"/>
        <a:ext cx="2119081" cy="1624002"/>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7BCD56F0-F7A5-437A-B967-5B2832F21099}"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BCD56F0-F7A5-437A-B967-5B2832F21099}"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BCD56F0-F7A5-437A-B967-5B2832F21099}"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7BCD56F0-F7A5-437A-B967-5B2832F21099}"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7BCD56F0-F7A5-437A-B967-5B2832F21099}"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7BCD56F0-F7A5-437A-B967-5B2832F2109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7BCD56F0-F7A5-437A-B967-5B2832F21099}"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7BCD56F0-F7A5-437A-B967-5B2832F21099}"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7BCD56F0-F7A5-437A-B967-5B2832F21099}"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BCD56F0-F7A5-437A-B967-5B2832F2109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40F713FF-0D0D-4C7A-B8A3-D65960A59A59}" type="datetimeFigureOut">
              <a:rPr lang="cs-CZ" smtClean="0"/>
              <a:pPr/>
              <a:t>8.5.2013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7BCD56F0-F7A5-437A-B967-5B2832F21099}"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40F713FF-0D0D-4C7A-B8A3-D65960A59A59}" type="datetimeFigureOut">
              <a:rPr lang="cs-CZ" smtClean="0"/>
              <a:pPr/>
              <a:t>8.5.2013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7BCD56F0-F7A5-437A-B967-5B2832F21099}"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slide" Target="slide9.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jpe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1" y="404664"/>
            <a:ext cx="3294915" cy="720000"/>
          </a:xfrm>
          <a:prstGeom prst="rect">
            <a:avLst/>
          </a:prstGeom>
          <a:noFill/>
          <a:ln w="9525">
            <a:noFill/>
            <a:miter lim="800000"/>
            <a:headEnd/>
            <a:tailEnd/>
          </a:ln>
        </p:spPr>
      </p:pic>
      <p:sp>
        <p:nvSpPr>
          <p:cNvPr id="3" name="TextovéPole 2"/>
          <p:cNvSpPr txBox="1"/>
          <p:nvPr/>
        </p:nvSpPr>
        <p:spPr>
          <a:xfrm>
            <a:off x="2211942" y="1110231"/>
            <a:ext cx="5075428" cy="584775"/>
          </a:xfrm>
          <a:prstGeom prst="rect">
            <a:avLst/>
          </a:prstGeom>
          <a:noFill/>
        </p:spPr>
        <p:txBody>
          <a:bodyPr wrap="non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r>
              <a:rPr lang="cs-CZ" sz="32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Digitální učební materiál</a:t>
            </a:r>
            <a:endParaRPr lang="cs-CZ" sz="32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5" name="Tabulka 4"/>
          <p:cNvGraphicFramePr>
            <a:graphicFrameLocks noGrp="1"/>
          </p:cNvGraphicFramePr>
          <p:nvPr/>
        </p:nvGraphicFramePr>
        <p:xfrm>
          <a:off x="539552" y="1628800"/>
          <a:ext cx="8064896" cy="2673424"/>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600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4604">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600" dirty="0" smtClean="0"/>
                        <a:t>VYS_32_INOVACE_19_Rozvodná zařízení – DVB-T</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41176">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636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782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3.4. 2013</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9" y="332656"/>
            <a:ext cx="3800475" cy="781050"/>
          </a:xfrm>
          <a:prstGeom prst="rect">
            <a:avLst/>
          </a:prstGeom>
        </p:spPr>
      </p:pic>
      <p:graphicFrame>
        <p:nvGraphicFramePr>
          <p:cNvPr id="7" name="Tabulka 6"/>
          <p:cNvGraphicFramePr>
            <a:graphicFrameLocks noGrp="1"/>
          </p:cNvGraphicFramePr>
          <p:nvPr/>
        </p:nvGraphicFramePr>
        <p:xfrm>
          <a:off x="539552" y="4365104"/>
          <a:ext cx="8064896" cy="1905000"/>
        </p:xfrm>
        <a:graphic>
          <a:graphicData uri="http://schemas.openxmlformats.org/drawingml/2006/table">
            <a:tbl>
              <a:tblPr firstRow="1" bandRow="1">
                <a:tableStyleId>{5940675A-B579-460E-94D1-54222C63F5DA}</a:tableStyleId>
              </a:tblPr>
              <a:tblGrid>
                <a:gridCol w="4032448"/>
                <a:gridCol w="4032448"/>
              </a:tblGrid>
              <a:tr h="136530">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100" b="0" i="0" kern="1200" dirty="0" smtClean="0">
                          <a:solidFill>
                            <a:schemeClr val="tx1"/>
                          </a:solidFill>
                          <a:latin typeface="+mn-lt"/>
                          <a:ea typeface="+mn-ea"/>
                          <a:cs typeface="+mn-cs"/>
                        </a:rPr>
                        <a:t>Prezentace, obsahující test znalostí o televizním</a:t>
                      </a:r>
                      <a:r>
                        <a:rPr lang="cs-CZ" sz="1100" b="0" i="0" kern="1200" baseline="0" dirty="0" smtClean="0">
                          <a:solidFill>
                            <a:schemeClr val="tx1"/>
                          </a:solidFill>
                          <a:latin typeface="+mn-lt"/>
                          <a:ea typeface="+mn-ea"/>
                          <a:cs typeface="+mn-cs"/>
                        </a:rPr>
                        <a:t> digitálním vysílání</a:t>
                      </a:r>
                      <a:r>
                        <a:rPr lang="cs-CZ" sz="1100" b="0" i="0" kern="1200" dirty="0" smtClean="0">
                          <a:solidFill>
                            <a:schemeClr val="tx1"/>
                          </a:solidFill>
                          <a:latin typeface="+mn-lt"/>
                          <a:ea typeface="+mn-ea"/>
                          <a:cs typeface="+mn-cs"/>
                        </a:rPr>
                        <a:t>.</a:t>
                      </a:r>
                      <a:r>
                        <a:rPr lang="cs-CZ" sz="1100" b="0" i="0" kern="1200" baseline="0" dirty="0" smtClean="0">
                          <a:solidFill>
                            <a:schemeClr val="tx1"/>
                          </a:solidFill>
                          <a:latin typeface="+mn-lt"/>
                          <a:ea typeface="+mn-ea"/>
                          <a:cs typeface="+mn-cs"/>
                        </a:rPr>
                        <a:t> </a:t>
                      </a:r>
                      <a:r>
                        <a:rPr lang="cs-CZ" sz="1100" b="0" i="0" kern="1200" smtClean="0">
                          <a:solidFill>
                            <a:schemeClr val="tx1"/>
                          </a:solidFill>
                          <a:latin typeface="+mn-lt"/>
                          <a:ea typeface="+mn-ea"/>
                          <a:cs typeface="+mn-cs"/>
                        </a:rPr>
                        <a:t>Na devíti snímcích </a:t>
                      </a:r>
                      <a:r>
                        <a:rPr lang="cs-CZ" sz="1100" b="0" i="0" kern="1200" dirty="0" smtClean="0">
                          <a:solidFill>
                            <a:schemeClr val="tx1"/>
                          </a:solidFill>
                          <a:latin typeface="+mn-lt"/>
                          <a:ea typeface="+mn-ea"/>
                          <a:cs typeface="+mn-cs"/>
                        </a:rPr>
                        <a:t>rozebírá základní problematiku systému DVB, jeho technických parametrů. Snímky jsou doplněny animací otázek, odpovědi žáci doplňují do pracovních listů. Materiál je určen žákům k opakování učiva. </a:t>
                      </a:r>
                      <a:r>
                        <a:rPr lang="cs-CZ" sz="11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 Součástí materiálu jsou pracovní listy, které slouží k zaznamenávání odpovědí žáků.</a:t>
                      </a:r>
                      <a:endParaRPr lang="cs-CZ" sz="800" dirty="0"/>
                    </a:p>
                  </a:txBody>
                  <a:tcPr anchor="ctr"/>
                </a:tc>
                <a:tc>
                  <a:txBody>
                    <a:bodyPr/>
                    <a:lstStyle/>
                    <a:p>
                      <a:pPr algn="l"/>
                      <a:r>
                        <a:rPr lang="cs-CZ" sz="1100" dirty="0" smtClean="0"/>
                        <a:t>Jednotlivé snímky </a:t>
                      </a:r>
                      <a:r>
                        <a:rPr lang="cs-CZ" sz="1100" baseline="0" dirty="0" smtClean="0"/>
                        <a:t> lze promítat na plátno, lépe však na interaktivní tabuli. Pokud je prezentace používána jako test, lze pomocí šipky (tlačítka akce) postupovat po snímcích, aniž by se rozkryla odpověď.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2699792" y="6309320"/>
            <a:ext cx="3816424" cy="365125"/>
          </a:xfrm>
        </p:spPr>
        <p:txBody>
          <a:bodyPr/>
          <a:lstStyle/>
          <a:p>
            <a:pPr algn="ctr"/>
            <a:r>
              <a:rPr lang="cs-CZ" sz="1200" i="1" dirty="0" smtClean="0"/>
              <a:t>všechny animace a obrázky - archiv autora </a:t>
            </a:r>
            <a:endParaRPr lang="cs-CZ" sz="1200" i="1"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490384"/>
          </a:xfrm>
        </p:spPr>
        <p:txBody>
          <a:bodyPr>
            <a:normAutofit fontScale="90000"/>
          </a:bodyPr>
          <a:lstStyle/>
          <a:p>
            <a:r>
              <a:rPr lang="cs-CZ" dirty="0" smtClean="0"/>
              <a:t>Co je DVB-T</a:t>
            </a:r>
            <a:endParaRPr lang="cs-CZ" dirty="0"/>
          </a:p>
        </p:txBody>
      </p:sp>
      <p:graphicFrame>
        <p:nvGraphicFramePr>
          <p:cNvPr id="3" name="Tabulka 2"/>
          <p:cNvGraphicFramePr>
            <a:graphicFrameLocks noGrp="1"/>
          </p:cNvGraphicFramePr>
          <p:nvPr/>
        </p:nvGraphicFramePr>
        <p:xfrm>
          <a:off x="1115616" y="908720"/>
          <a:ext cx="7632849" cy="2644817"/>
        </p:xfrm>
        <a:graphic>
          <a:graphicData uri="http://schemas.openxmlformats.org/drawingml/2006/table">
            <a:tbl>
              <a:tblPr>
                <a:tableStyleId>{284E427A-3D55-4303-BF80-6455036E1DE7}</a:tableStyleId>
              </a:tblPr>
              <a:tblGrid>
                <a:gridCol w="1211563"/>
                <a:gridCol w="969251"/>
                <a:gridCol w="1090407"/>
                <a:gridCol w="1090407"/>
                <a:gridCol w="1090407"/>
                <a:gridCol w="956677"/>
                <a:gridCol w="1224137"/>
              </a:tblGrid>
              <a:tr h="773636">
                <a:tc>
                  <a:txBody>
                    <a:bodyPr/>
                    <a:lstStyle/>
                    <a:p>
                      <a:pPr algn="ctr"/>
                      <a:r>
                        <a:rPr lang="cs-CZ" sz="1500" dirty="0"/>
                        <a:t>Lokalita</a:t>
                      </a:r>
                      <a:endParaRPr lang="cs-CZ" sz="1500" b="1" dirty="0">
                        <a:solidFill>
                          <a:srgbClr val="333333"/>
                        </a:solidFill>
                      </a:endParaRPr>
                    </a:p>
                  </a:txBody>
                  <a:tcPr marL="77735" marR="77735" marT="77735" marB="77735" anchor="ctr">
                    <a:solidFill>
                      <a:schemeClr val="accent2">
                        <a:lumMod val="60000"/>
                        <a:lumOff val="40000"/>
                      </a:schemeClr>
                    </a:solidFill>
                  </a:tcPr>
                </a:tc>
                <a:tc>
                  <a:txBody>
                    <a:bodyPr/>
                    <a:lstStyle/>
                    <a:p>
                      <a:pPr algn="ctr"/>
                      <a:r>
                        <a:rPr lang="cs-CZ" sz="1500" dirty="0"/>
                        <a:t>Vysílač</a:t>
                      </a:r>
                      <a:endParaRPr lang="cs-CZ" sz="1500" b="1" dirty="0">
                        <a:solidFill>
                          <a:srgbClr val="333333"/>
                        </a:solidFill>
                      </a:endParaRPr>
                    </a:p>
                  </a:txBody>
                  <a:tcPr marL="77735" marR="77735" marT="77735" marB="77735" anchor="ctr">
                    <a:solidFill>
                      <a:schemeClr val="accent2">
                        <a:lumMod val="60000"/>
                        <a:lumOff val="40000"/>
                      </a:schemeClr>
                    </a:solidFill>
                  </a:tcPr>
                </a:tc>
                <a:tc>
                  <a:txBody>
                    <a:bodyPr/>
                    <a:lstStyle/>
                    <a:p>
                      <a:pPr algn="ctr"/>
                      <a:r>
                        <a:rPr lang="cs-CZ" sz="1500" dirty="0" smtClean="0"/>
                        <a:t>Termín </a:t>
                      </a:r>
                      <a:r>
                        <a:rPr lang="cs-CZ" sz="1500" dirty="0"/>
                        <a:t>zahájení</a:t>
                      </a:r>
                      <a:endParaRPr lang="cs-CZ" sz="1500" b="1" dirty="0">
                        <a:solidFill>
                          <a:srgbClr val="333333"/>
                        </a:solidFill>
                      </a:endParaRPr>
                    </a:p>
                  </a:txBody>
                  <a:tcPr marL="77735" marR="77735" marT="77735" marB="77735" anchor="ctr">
                    <a:solidFill>
                      <a:schemeClr val="accent2">
                        <a:lumMod val="60000"/>
                        <a:lumOff val="40000"/>
                      </a:schemeClr>
                    </a:solidFill>
                  </a:tcPr>
                </a:tc>
                <a:tc>
                  <a:txBody>
                    <a:bodyPr/>
                    <a:lstStyle/>
                    <a:p>
                      <a:pPr algn="ctr"/>
                      <a:r>
                        <a:rPr lang="cs-CZ" sz="1500" dirty="0"/>
                        <a:t>Kanál</a:t>
                      </a:r>
                      <a:endParaRPr lang="cs-CZ" sz="1500" b="1" dirty="0">
                        <a:solidFill>
                          <a:srgbClr val="333333"/>
                        </a:solidFill>
                      </a:endParaRPr>
                    </a:p>
                  </a:txBody>
                  <a:tcPr marL="77735" marR="77735" marT="77735" marB="77735" anchor="ctr">
                    <a:solidFill>
                      <a:schemeClr val="accent2">
                        <a:lumMod val="60000"/>
                        <a:lumOff val="40000"/>
                      </a:schemeClr>
                    </a:solidFill>
                  </a:tcPr>
                </a:tc>
                <a:tc>
                  <a:txBody>
                    <a:bodyPr/>
                    <a:lstStyle/>
                    <a:p>
                      <a:pPr algn="ctr"/>
                      <a:r>
                        <a:rPr lang="cs-CZ" sz="1400" dirty="0"/>
                        <a:t>Vyzářený výkon [kW]</a:t>
                      </a:r>
                      <a:endParaRPr lang="cs-CZ" sz="1400" b="1" dirty="0">
                        <a:solidFill>
                          <a:srgbClr val="333333"/>
                        </a:solidFill>
                      </a:endParaRPr>
                    </a:p>
                  </a:txBody>
                  <a:tcPr marL="77735" marR="77735" marT="77735" marB="77735" anchor="ctr">
                    <a:solidFill>
                      <a:schemeClr val="accent2">
                        <a:lumMod val="60000"/>
                        <a:lumOff val="40000"/>
                      </a:schemeClr>
                    </a:solidFill>
                  </a:tcPr>
                </a:tc>
                <a:tc>
                  <a:txBody>
                    <a:bodyPr/>
                    <a:lstStyle/>
                    <a:p>
                      <a:pPr algn="ctr"/>
                      <a:r>
                        <a:rPr lang="cs-CZ" sz="1400" dirty="0"/>
                        <a:t>Polarizace</a:t>
                      </a:r>
                      <a:endParaRPr lang="cs-CZ" sz="1200" b="1" dirty="0">
                        <a:solidFill>
                          <a:srgbClr val="333333"/>
                        </a:solidFill>
                      </a:endParaRPr>
                    </a:p>
                  </a:txBody>
                  <a:tcPr marL="77735" marR="77735" marT="77735" marB="77735" anchor="ctr">
                    <a:solidFill>
                      <a:schemeClr val="accent2">
                        <a:lumMod val="60000"/>
                        <a:lumOff val="40000"/>
                      </a:schemeClr>
                    </a:solidFill>
                  </a:tcPr>
                </a:tc>
                <a:tc>
                  <a:txBody>
                    <a:bodyPr/>
                    <a:lstStyle/>
                    <a:p>
                      <a:pPr algn="ctr"/>
                      <a:r>
                        <a:rPr lang="cs-CZ" sz="1200" dirty="0" smtClean="0"/>
                        <a:t>Nárůst </a:t>
                      </a:r>
                      <a:r>
                        <a:rPr lang="cs-CZ" sz="1200" dirty="0"/>
                        <a:t>% pokrytí obyvatelstva ČR</a:t>
                      </a:r>
                      <a:endParaRPr lang="cs-CZ" sz="1200" b="1" dirty="0">
                        <a:solidFill>
                          <a:srgbClr val="333333"/>
                        </a:solidFill>
                      </a:endParaRPr>
                    </a:p>
                  </a:txBody>
                  <a:tcPr marL="77735" marR="77735" marT="77735" marB="77735" anchor="ctr">
                    <a:solidFill>
                      <a:schemeClr val="accent2">
                        <a:lumMod val="60000"/>
                        <a:lumOff val="40000"/>
                      </a:schemeClr>
                    </a:solidFill>
                  </a:tcPr>
                </a:tc>
              </a:tr>
              <a:tr h="556585">
                <a:tc>
                  <a:txBody>
                    <a:bodyPr/>
                    <a:lstStyle/>
                    <a:p>
                      <a:r>
                        <a:rPr lang="cs-CZ" sz="1500" u="sng" dirty="0"/>
                        <a:t>Plzeň</a:t>
                      </a:r>
                      <a:endParaRPr lang="cs-CZ" sz="1500" dirty="0">
                        <a:solidFill>
                          <a:schemeClr val="tx1"/>
                        </a:solidFill>
                      </a:endParaRPr>
                    </a:p>
                  </a:txBody>
                  <a:tcPr marL="77735" marR="77735" marT="54415" marB="54415" anchor="ctr"/>
                </a:tc>
                <a:tc>
                  <a:txBody>
                    <a:bodyPr/>
                    <a:lstStyle/>
                    <a:p>
                      <a:pPr algn="ctr"/>
                      <a:r>
                        <a:rPr lang="cs-CZ" sz="1500"/>
                        <a:t>Krašov</a:t>
                      </a:r>
                      <a:endParaRPr lang="cs-CZ" sz="1500">
                        <a:solidFill>
                          <a:srgbClr val="333333"/>
                        </a:solidFill>
                      </a:endParaRPr>
                    </a:p>
                  </a:txBody>
                  <a:tcPr marL="77735" marR="77735" marT="54415" marB="54415" anchor="ctr"/>
                </a:tc>
                <a:tc>
                  <a:txBody>
                    <a:bodyPr/>
                    <a:lstStyle/>
                    <a:p>
                      <a:pPr algn="ctr"/>
                      <a:r>
                        <a:rPr lang="cs-CZ" sz="1500"/>
                        <a:t>28.7.2008</a:t>
                      </a:r>
                      <a:endParaRPr lang="cs-CZ" sz="1500">
                        <a:solidFill>
                          <a:srgbClr val="333333"/>
                        </a:solidFill>
                      </a:endParaRPr>
                    </a:p>
                  </a:txBody>
                  <a:tcPr marL="77735" marR="77735" marT="54415" marB="54415" anchor="ctr"/>
                </a:tc>
                <a:tc>
                  <a:txBody>
                    <a:bodyPr/>
                    <a:lstStyle/>
                    <a:p>
                      <a:pPr algn="ctr"/>
                      <a:r>
                        <a:rPr lang="cs-CZ" sz="1500"/>
                        <a:t>34</a:t>
                      </a:r>
                      <a:endParaRPr lang="cs-CZ" sz="1500">
                        <a:solidFill>
                          <a:srgbClr val="333333"/>
                        </a:solidFill>
                      </a:endParaRPr>
                    </a:p>
                  </a:txBody>
                  <a:tcPr marL="77735" marR="77735" marT="54415" marB="54415" anchor="ctr"/>
                </a:tc>
                <a:tc>
                  <a:txBody>
                    <a:bodyPr/>
                    <a:lstStyle/>
                    <a:p>
                      <a:pPr algn="ctr"/>
                      <a:r>
                        <a:rPr lang="cs-CZ" sz="1500"/>
                        <a:t>100</a:t>
                      </a:r>
                      <a:endParaRPr lang="cs-CZ" sz="1500">
                        <a:solidFill>
                          <a:srgbClr val="333333"/>
                        </a:solidFill>
                      </a:endParaRPr>
                    </a:p>
                  </a:txBody>
                  <a:tcPr marL="77735" marR="77735" marT="54415" marB="54415" anchor="ctr"/>
                </a:tc>
                <a:tc>
                  <a:txBody>
                    <a:bodyPr/>
                    <a:lstStyle/>
                    <a:p>
                      <a:pPr algn="ctr"/>
                      <a:r>
                        <a:rPr lang="cs-CZ" sz="1500" dirty="0"/>
                        <a:t>H</a:t>
                      </a:r>
                      <a:endParaRPr lang="cs-CZ" sz="1500" dirty="0">
                        <a:solidFill>
                          <a:srgbClr val="333333"/>
                        </a:solidFill>
                      </a:endParaRPr>
                    </a:p>
                  </a:txBody>
                  <a:tcPr marL="77735" marR="77735" marT="54415" marB="54415" anchor="ctr"/>
                </a:tc>
                <a:tc>
                  <a:txBody>
                    <a:bodyPr/>
                    <a:lstStyle/>
                    <a:p>
                      <a:pPr algn="ctr"/>
                      <a:r>
                        <a:rPr lang="cs-CZ" sz="1500" u="sng" dirty="0"/>
                        <a:t>11,13</a:t>
                      </a:r>
                      <a:endParaRPr lang="cs-CZ" sz="1500" dirty="0">
                        <a:solidFill>
                          <a:srgbClr val="333333"/>
                        </a:solidFill>
                      </a:endParaRPr>
                    </a:p>
                  </a:txBody>
                  <a:tcPr marL="77735" marR="77735" marT="54415" marB="54415" anchor="ctr"/>
                </a:tc>
              </a:tr>
              <a:tr h="758011">
                <a:tc>
                  <a:txBody>
                    <a:bodyPr/>
                    <a:lstStyle/>
                    <a:p>
                      <a:r>
                        <a:rPr lang="cs-CZ" sz="1500" u="sng" dirty="0"/>
                        <a:t>České Budějovice</a:t>
                      </a:r>
                      <a:endParaRPr lang="cs-CZ" sz="1500" dirty="0">
                        <a:solidFill>
                          <a:srgbClr val="333333"/>
                        </a:solidFill>
                      </a:endParaRPr>
                    </a:p>
                  </a:txBody>
                  <a:tcPr marL="77735" marR="77735" marT="54415" marB="54415" anchor="ctr"/>
                </a:tc>
                <a:tc>
                  <a:txBody>
                    <a:bodyPr/>
                    <a:lstStyle/>
                    <a:p>
                      <a:pPr algn="ctr"/>
                      <a:r>
                        <a:rPr lang="cs-CZ" sz="1500"/>
                        <a:t>Kleť</a:t>
                      </a:r>
                      <a:endParaRPr lang="cs-CZ" sz="1500">
                        <a:solidFill>
                          <a:srgbClr val="333333"/>
                        </a:solidFill>
                      </a:endParaRPr>
                    </a:p>
                  </a:txBody>
                  <a:tcPr marL="77735" marR="77735" marT="54415" marB="54415" anchor="ctr"/>
                </a:tc>
                <a:tc>
                  <a:txBody>
                    <a:bodyPr/>
                    <a:lstStyle/>
                    <a:p>
                      <a:pPr algn="ctr"/>
                      <a:r>
                        <a:rPr lang="cs-CZ" sz="1500"/>
                        <a:t>1.10.2008</a:t>
                      </a:r>
                      <a:endParaRPr lang="cs-CZ" sz="1500">
                        <a:solidFill>
                          <a:srgbClr val="333333"/>
                        </a:solidFill>
                      </a:endParaRPr>
                    </a:p>
                  </a:txBody>
                  <a:tcPr marL="77735" marR="77735" marT="54415" marB="54415" anchor="ctr"/>
                </a:tc>
                <a:tc>
                  <a:txBody>
                    <a:bodyPr/>
                    <a:lstStyle/>
                    <a:p>
                      <a:pPr algn="ctr"/>
                      <a:r>
                        <a:rPr lang="cs-CZ" sz="1500"/>
                        <a:t>49</a:t>
                      </a:r>
                      <a:endParaRPr lang="cs-CZ" sz="1500">
                        <a:solidFill>
                          <a:srgbClr val="333333"/>
                        </a:solidFill>
                      </a:endParaRPr>
                    </a:p>
                  </a:txBody>
                  <a:tcPr marL="77735" marR="77735" marT="54415" marB="54415" anchor="ctr"/>
                </a:tc>
                <a:tc>
                  <a:txBody>
                    <a:bodyPr/>
                    <a:lstStyle/>
                    <a:p>
                      <a:pPr algn="ctr"/>
                      <a:r>
                        <a:rPr lang="cs-CZ" sz="1500"/>
                        <a:t>100</a:t>
                      </a:r>
                      <a:endParaRPr lang="cs-CZ" sz="1500">
                        <a:solidFill>
                          <a:srgbClr val="333333"/>
                        </a:solidFill>
                      </a:endParaRPr>
                    </a:p>
                  </a:txBody>
                  <a:tcPr marL="77735" marR="77735" marT="54415" marB="54415" anchor="ctr"/>
                </a:tc>
                <a:tc>
                  <a:txBody>
                    <a:bodyPr/>
                    <a:lstStyle/>
                    <a:p>
                      <a:pPr algn="ctr"/>
                      <a:r>
                        <a:rPr lang="cs-CZ" sz="1500"/>
                        <a:t>H</a:t>
                      </a:r>
                      <a:endParaRPr lang="cs-CZ" sz="1500">
                        <a:solidFill>
                          <a:srgbClr val="333333"/>
                        </a:solidFill>
                      </a:endParaRPr>
                    </a:p>
                  </a:txBody>
                  <a:tcPr marL="77735" marR="77735" marT="54415" marB="54415" anchor="ctr"/>
                </a:tc>
                <a:tc>
                  <a:txBody>
                    <a:bodyPr/>
                    <a:lstStyle/>
                    <a:p>
                      <a:pPr algn="ctr"/>
                      <a:r>
                        <a:rPr lang="cs-CZ" sz="1500" u="sng" dirty="0"/>
                        <a:t>35,45</a:t>
                      </a:r>
                      <a:endParaRPr lang="cs-CZ" sz="1500" dirty="0">
                        <a:solidFill>
                          <a:srgbClr val="333333"/>
                        </a:solidFill>
                      </a:endParaRPr>
                    </a:p>
                  </a:txBody>
                  <a:tcPr marL="77735" marR="77735" marT="54415" marB="54415" anchor="ctr"/>
                </a:tc>
              </a:tr>
              <a:tr h="556585">
                <a:tc>
                  <a:txBody>
                    <a:bodyPr/>
                    <a:lstStyle/>
                    <a:p>
                      <a:r>
                        <a:rPr lang="cs-CZ" sz="1500" u="sng" dirty="0"/>
                        <a:t>Praha</a:t>
                      </a:r>
                      <a:endParaRPr lang="cs-CZ" sz="1500" dirty="0">
                        <a:solidFill>
                          <a:srgbClr val="333333"/>
                        </a:solidFill>
                      </a:endParaRPr>
                    </a:p>
                  </a:txBody>
                  <a:tcPr marL="77735" marR="77735" marT="54415" marB="54415" anchor="ctr"/>
                </a:tc>
                <a:tc>
                  <a:txBody>
                    <a:bodyPr/>
                    <a:lstStyle/>
                    <a:p>
                      <a:pPr algn="ctr"/>
                      <a:r>
                        <a:rPr lang="cs-CZ" sz="1500"/>
                        <a:t>Cukrák</a:t>
                      </a:r>
                      <a:endParaRPr lang="cs-CZ" sz="1500">
                        <a:solidFill>
                          <a:srgbClr val="333333"/>
                        </a:solidFill>
                      </a:endParaRPr>
                    </a:p>
                  </a:txBody>
                  <a:tcPr marL="77735" marR="77735" marT="54415" marB="54415" anchor="ctr"/>
                </a:tc>
                <a:tc>
                  <a:txBody>
                    <a:bodyPr/>
                    <a:lstStyle/>
                    <a:p>
                      <a:pPr algn="ctr"/>
                      <a:r>
                        <a:rPr lang="cs-CZ" sz="1500"/>
                        <a:t>1.10.2008</a:t>
                      </a:r>
                      <a:endParaRPr lang="cs-CZ" sz="1500">
                        <a:solidFill>
                          <a:srgbClr val="333333"/>
                        </a:solidFill>
                      </a:endParaRPr>
                    </a:p>
                  </a:txBody>
                  <a:tcPr marL="77735" marR="77735" marT="54415" marB="54415" anchor="ctr"/>
                </a:tc>
                <a:tc>
                  <a:txBody>
                    <a:bodyPr/>
                    <a:lstStyle/>
                    <a:p>
                      <a:pPr algn="ctr"/>
                      <a:r>
                        <a:rPr lang="cs-CZ" sz="1500"/>
                        <a:t>53</a:t>
                      </a:r>
                      <a:endParaRPr lang="cs-CZ" sz="1500">
                        <a:solidFill>
                          <a:srgbClr val="333333"/>
                        </a:solidFill>
                      </a:endParaRPr>
                    </a:p>
                  </a:txBody>
                  <a:tcPr marL="77735" marR="77735" marT="54415" marB="54415" anchor="ctr"/>
                </a:tc>
                <a:tc>
                  <a:txBody>
                    <a:bodyPr/>
                    <a:lstStyle/>
                    <a:p>
                      <a:pPr algn="ctr"/>
                      <a:r>
                        <a:rPr lang="cs-CZ" sz="1500" dirty="0"/>
                        <a:t>100</a:t>
                      </a:r>
                      <a:endParaRPr lang="cs-CZ" sz="1500" dirty="0">
                        <a:solidFill>
                          <a:srgbClr val="333333"/>
                        </a:solidFill>
                      </a:endParaRPr>
                    </a:p>
                  </a:txBody>
                  <a:tcPr marL="77735" marR="77735" marT="54415" marB="54415" anchor="ctr"/>
                </a:tc>
                <a:tc>
                  <a:txBody>
                    <a:bodyPr/>
                    <a:lstStyle/>
                    <a:p>
                      <a:pPr algn="ctr"/>
                      <a:r>
                        <a:rPr lang="cs-CZ" sz="1500" dirty="0"/>
                        <a:t>H</a:t>
                      </a:r>
                      <a:endParaRPr lang="cs-CZ" sz="1500" dirty="0">
                        <a:solidFill>
                          <a:srgbClr val="333333"/>
                        </a:solidFill>
                      </a:endParaRPr>
                    </a:p>
                  </a:txBody>
                  <a:tcPr marL="77735" marR="77735" marT="54415" marB="54415" anchor="ctr"/>
                </a:tc>
                <a:tc>
                  <a:txBody>
                    <a:bodyPr/>
                    <a:lstStyle/>
                    <a:p>
                      <a:pPr algn="ctr"/>
                      <a:r>
                        <a:rPr lang="cs-CZ" sz="1500" u="sng" dirty="0"/>
                        <a:t>35,45</a:t>
                      </a:r>
                      <a:endParaRPr lang="cs-CZ" sz="1500" dirty="0">
                        <a:solidFill>
                          <a:srgbClr val="333333"/>
                        </a:solidFill>
                      </a:endParaRPr>
                    </a:p>
                  </a:txBody>
                  <a:tcPr marL="77735" marR="77735" marT="54415" marB="54415" anchor="ctr"/>
                </a:tc>
              </a:tr>
            </a:tbl>
          </a:graphicData>
        </a:graphic>
      </p:graphicFrame>
      <p:sp>
        <p:nvSpPr>
          <p:cNvPr id="4" name="Obdélník 3"/>
          <p:cNvSpPr/>
          <p:nvPr/>
        </p:nvSpPr>
        <p:spPr>
          <a:xfrm>
            <a:off x="1115616" y="3717032"/>
            <a:ext cx="7632848" cy="830997"/>
          </a:xfrm>
          <a:prstGeom prst="rect">
            <a:avLst/>
          </a:prstGeom>
        </p:spPr>
        <p:txBody>
          <a:bodyPr wrap="square">
            <a:spAutoFit/>
          </a:bodyPr>
          <a:lstStyle/>
          <a:p>
            <a:r>
              <a:rPr lang="cs-CZ" sz="1600" b="1" dirty="0"/>
              <a:t>Na jaký kanál si mám naladit set-top box aby přijímal digitální vysílání?</a:t>
            </a:r>
          </a:p>
          <a:p>
            <a:r>
              <a:rPr lang="cs-CZ" sz="1600" dirty="0"/>
              <a:t>Stačí zadat na set-top boxu automatické ladění nebo set-top box resetovat, set-top box </a:t>
            </a:r>
            <a:r>
              <a:rPr lang="cs-CZ" sz="1600" b="1" dirty="0"/>
              <a:t>multiplexy</a:t>
            </a:r>
            <a:r>
              <a:rPr lang="cs-CZ" sz="1600" dirty="0"/>
              <a:t> naladí sám. Druhou variantou je manuální ladění</a:t>
            </a:r>
          </a:p>
        </p:txBody>
      </p:sp>
      <p:sp>
        <p:nvSpPr>
          <p:cNvPr id="5" name="Obdélník 4"/>
          <p:cNvSpPr/>
          <p:nvPr/>
        </p:nvSpPr>
        <p:spPr>
          <a:xfrm>
            <a:off x="1043608" y="4581128"/>
            <a:ext cx="7848872" cy="1600438"/>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cs-CZ" sz="1400" b="1" dirty="0"/>
              <a:t>Proč se přechází na digitální vysílání:</a:t>
            </a:r>
          </a:p>
          <a:p>
            <a:r>
              <a:rPr lang="cs-CZ" sz="1400" dirty="0"/>
              <a:t>větší výběr televizních a rozhlasových programů</a:t>
            </a:r>
          </a:p>
          <a:p>
            <a:r>
              <a:rPr lang="cs-CZ" sz="1400" dirty="0"/>
              <a:t>větší konkurence díky vstupu dalších mediálních subjektů i provozovatelů vysílacích sítí</a:t>
            </a:r>
          </a:p>
          <a:p>
            <a:r>
              <a:rPr lang="cs-CZ" sz="1400" dirty="0"/>
              <a:t>snadnější příjem signálu i v členitých a odlehlých regionech</a:t>
            </a:r>
          </a:p>
          <a:p>
            <a:r>
              <a:rPr lang="cs-CZ" sz="1400" dirty="0"/>
              <a:t>efektivní využití kmitočtového spektra, sníženi elektromagnetického smogu a úspora energie</a:t>
            </a:r>
          </a:p>
          <a:p>
            <a:r>
              <a:rPr lang="cs-CZ" sz="1400" dirty="0"/>
              <a:t>moderní doplňkové informační a interaktivní služby</a:t>
            </a:r>
          </a:p>
          <a:p>
            <a:r>
              <a:rPr lang="cs-CZ" sz="1400" dirty="0"/>
              <a:t>nové možnosti mediální tvorby a její aktivní vnímání a kvalitní záznam</a:t>
            </a:r>
          </a:p>
        </p:txBody>
      </p:sp>
      <p:sp>
        <p:nvSpPr>
          <p:cNvPr id="6" name="Obdélník 5"/>
          <p:cNvSpPr/>
          <p:nvPr/>
        </p:nvSpPr>
        <p:spPr>
          <a:xfrm>
            <a:off x="1043608" y="6165304"/>
            <a:ext cx="7704856" cy="523220"/>
          </a:xfrm>
          <a:prstGeom prst="rect">
            <a:avLst/>
          </a:prstGeom>
        </p:spPr>
        <p:txBody>
          <a:bodyPr wrap="square">
            <a:spAutoFit/>
          </a:bodyPr>
          <a:lstStyle/>
          <a:p>
            <a:r>
              <a:rPr lang="cs-CZ" sz="1400" dirty="0"/>
              <a:t>Digitální vysílání v České republice je v současnosti komprimováno dle standardu MPEG2, budoucnost digitálního vysílání ve vysokém rozlišení (HDTV) je v kompresi MPEG4.</a:t>
            </a:r>
          </a:p>
        </p:txBody>
      </p:sp>
      <p:sp>
        <p:nvSpPr>
          <p:cNvPr id="7" name="Obdélník 6"/>
          <p:cNvSpPr/>
          <p:nvPr/>
        </p:nvSpPr>
        <p:spPr>
          <a:xfrm>
            <a:off x="971600" y="4509120"/>
            <a:ext cx="7992888" cy="216024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sz="2000" dirty="0" smtClean="0"/>
              <a:t>Napište alespoň 4 důvody přechodu na digitální vysílání</a:t>
            </a:r>
          </a:p>
          <a:p>
            <a:pPr marL="342900" indent="-342900">
              <a:buFont typeface="+mj-lt"/>
              <a:buAutoNum type="arabicPeriod"/>
            </a:pPr>
            <a:r>
              <a:rPr lang="cs-CZ" sz="2000" dirty="0" smtClean="0"/>
              <a:t>Podle jakého standardu je komprimováno digitální vysíláni v České republice?</a:t>
            </a:r>
            <a:endParaRPr lang="cs-CZ" sz="2000" dirty="0"/>
          </a:p>
        </p:txBody>
      </p:sp>
      <p:sp>
        <p:nvSpPr>
          <p:cNvPr id="8" name="Tlačítko akce: Dopředu nebo Další 7">
            <a:hlinkClick r:id="" action="ppaction://hlinkshowjump?jump=nextslide" highlightClick="1"/>
          </p:cNvPr>
          <p:cNvSpPr/>
          <p:nvPr/>
        </p:nvSpPr>
        <p:spPr>
          <a:xfrm>
            <a:off x="8100392" y="332656"/>
            <a:ext cx="504056" cy="432048"/>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fontScale="90000"/>
          </a:bodyPr>
          <a:lstStyle/>
          <a:p>
            <a:r>
              <a:rPr lang="cs-CZ" dirty="0" smtClean="0"/>
              <a:t>Výhody DVB-T</a:t>
            </a:r>
            <a:endParaRPr lang="cs-CZ" dirty="0"/>
          </a:p>
        </p:txBody>
      </p:sp>
      <p:sp>
        <p:nvSpPr>
          <p:cNvPr id="3" name="Šipka dolů 2"/>
          <p:cNvSpPr/>
          <p:nvPr/>
        </p:nvSpPr>
        <p:spPr>
          <a:xfrm>
            <a:off x="1187624" y="980728"/>
            <a:ext cx="7704856" cy="1235869"/>
          </a:xfrm>
          <a:prstGeom prst="downArrow">
            <a:avLst>
              <a:gd name="adj1" fmla="val 91264"/>
              <a:gd name="adj2" fmla="val 28151"/>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cs-CZ" dirty="0"/>
              <a:t> </a:t>
            </a:r>
            <a:r>
              <a:rPr lang="cs-CZ" dirty="0" smtClean="0"/>
              <a:t>televizní kanál,  zabírá </a:t>
            </a:r>
            <a:r>
              <a:rPr lang="cs-CZ" dirty="0"/>
              <a:t>8 MHz z kmitočtového spektra, </a:t>
            </a:r>
            <a:r>
              <a:rPr lang="cs-CZ" dirty="0" smtClean="0"/>
              <a:t>umožňuje vysílat</a:t>
            </a:r>
            <a:r>
              <a:rPr lang="cs-CZ" dirty="0"/>
              <a:t>:</a:t>
            </a:r>
          </a:p>
          <a:p>
            <a:pPr>
              <a:buFont typeface="Arial" pitchFamily="34" charset="0"/>
              <a:buChar char="•"/>
            </a:pPr>
            <a:r>
              <a:rPr lang="cs-CZ" i="1" dirty="0"/>
              <a:t>buď jediný analogový televizní program</a:t>
            </a:r>
          </a:p>
          <a:p>
            <a:pPr>
              <a:buFont typeface="Arial" pitchFamily="34" charset="0"/>
              <a:buChar char="•"/>
            </a:pPr>
            <a:r>
              <a:rPr lang="cs-CZ" i="1" dirty="0"/>
              <a:t>nebo digitální programový multiplex</a:t>
            </a:r>
          </a:p>
        </p:txBody>
      </p:sp>
      <p:graphicFrame>
        <p:nvGraphicFramePr>
          <p:cNvPr id="4" name="Diagram 3"/>
          <p:cNvGraphicFramePr/>
          <p:nvPr/>
        </p:nvGraphicFramePr>
        <p:xfrm>
          <a:off x="1907704" y="2348880"/>
          <a:ext cx="6096000" cy="1743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bdélník 4"/>
          <p:cNvSpPr/>
          <p:nvPr/>
        </p:nvSpPr>
        <p:spPr>
          <a:xfrm>
            <a:off x="1115616" y="4221088"/>
            <a:ext cx="7776864" cy="1077218"/>
          </a:xfrm>
          <a:prstGeom prst="rect">
            <a:avLst/>
          </a:prstGeom>
        </p:spPr>
        <p:txBody>
          <a:bodyPr wrap="square">
            <a:spAutoFit/>
          </a:bodyPr>
          <a:lstStyle/>
          <a:p>
            <a:r>
              <a:rPr lang="cs-CZ" sz="1600" dirty="0"/>
              <a:t>Díky možnosti použít </a:t>
            </a:r>
            <a:r>
              <a:rPr lang="cs-CZ" sz="1600" dirty="0" err="1"/>
              <a:t>jednofrekvenční</a:t>
            </a:r>
            <a:r>
              <a:rPr lang="cs-CZ" sz="1600" dirty="0"/>
              <a:t> sítě a zejména díky komprimaci, která umožňuje </a:t>
            </a:r>
            <a:r>
              <a:rPr lang="cs-CZ" sz="1600" b="1" dirty="0"/>
              <a:t>na jednom kanále vysílat několik programů zároveň</a:t>
            </a:r>
            <a:r>
              <a:rPr lang="cs-CZ" sz="1600" dirty="0"/>
              <a:t>, se podstatně efektivněji využívá kmitočtové spektrum. To je důležité, protože kmitočtové spektrum se někdy přirovnává k omezenému přírodnímu zdroji.</a:t>
            </a:r>
          </a:p>
        </p:txBody>
      </p:sp>
      <p:sp>
        <p:nvSpPr>
          <p:cNvPr id="6" name="Obdélník 5"/>
          <p:cNvSpPr/>
          <p:nvPr/>
        </p:nvSpPr>
        <p:spPr>
          <a:xfrm>
            <a:off x="1187624" y="5445224"/>
            <a:ext cx="7704856" cy="1077218"/>
          </a:xfrm>
          <a:prstGeom prst="rect">
            <a:avLst/>
          </a:prstGeom>
        </p:spPr>
        <p:txBody>
          <a:bodyPr wrap="square">
            <a:spAutoFit/>
          </a:bodyPr>
          <a:lstStyle/>
          <a:p>
            <a:r>
              <a:rPr lang="cs-CZ" sz="1600" b="1" dirty="0"/>
              <a:t>DVB (Digital Video </a:t>
            </a:r>
            <a:r>
              <a:rPr lang="cs-CZ" sz="1600" b="1" dirty="0" err="1"/>
              <a:t>Broadcasting</a:t>
            </a:r>
            <a:r>
              <a:rPr lang="cs-CZ" sz="1600" b="1" dirty="0"/>
              <a:t>)</a:t>
            </a:r>
          </a:p>
          <a:p>
            <a:r>
              <a:rPr lang="cs-CZ" sz="1600" dirty="0"/>
              <a:t>Skupina společností a organizací, která vyvinula systém digitální televize DVB / Přenosový standard pro přenos digitálních dat přes satelit (DVB-S), kabel (DVB-C) nebo terestrické vysílání (DVB-T).</a:t>
            </a:r>
          </a:p>
        </p:txBody>
      </p:sp>
      <p:sp>
        <p:nvSpPr>
          <p:cNvPr id="7" name="Šipka dolů 6"/>
          <p:cNvSpPr/>
          <p:nvPr/>
        </p:nvSpPr>
        <p:spPr>
          <a:xfrm>
            <a:off x="1187624" y="980728"/>
            <a:ext cx="7704856" cy="1359456"/>
          </a:xfrm>
          <a:prstGeom prst="downArrow">
            <a:avLst>
              <a:gd name="adj1" fmla="val 91264"/>
              <a:gd name="adj2" fmla="val 28151"/>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457200" indent="-457200">
              <a:buFont typeface="+mj-lt"/>
              <a:buAutoNum type="arabicPeriod"/>
            </a:pPr>
            <a:r>
              <a:rPr lang="cs-CZ" sz="2000" i="1" dirty="0" smtClean="0"/>
              <a:t>Popište televizní kanál z hlediska kmitočtového spektra, jaké jsou možnosti přenosu?</a:t>
            </a:r>
          </a:p>
          <a:p>
            <a:pPr marL="457200" indent="-457200"/>
            <a:endParaRPr lang="cs-CZ" sz="2000" i="1" dirty="0"/>
          </a:p>
        </p:txBody>
      </p:sp>
      <p:sp>
        <p:nvSpPr>
          <p:cNvPr id="8" name="Obdélník 7"/>
          <p:cNvSpPr/>
          <p:nvPr/>
        </p:nvSpPr>
        <p:spPr>
          <a:xfrm>
            <a:off x="1115616" y="5373216"/>
            <a:ext cx="7632848" cy="122413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startAt="2"/>
            </a:pPr>
            <a:r>
              <a:rPr lang="cs-CZ" dirty="0" smtClean="0"/>
              <a:t>Co znamená zkratka DVB?</a:t>
            </a:r>
            <a:endParaRPr lang="cs-CZ" dirty="0"/>
          </a:p>
        </p:txBody>
      </p:sp>
      <p:sp>
        <p:nvSpPr>
          <p:cNvPr id="9" name="Tlačítko akce: Dopředu nebo Další 8">
            <a:hlinkClick r:id="" action="ppaction://hlinkshowjump?jump=nextslide" highlightClick="1"/>
          </p:cNvPr>
          <p:cNvSpPr/>
          <p:nvPr/>
        </p:nvSpPr>
        <p:spPr>
          <a:xfrm>
            <a:off x="8100392" y="332656"/>
            <a:ext cx="504056" cy="432048"/>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C87F0898-13C5-4ED1-8FC9-038E10EE453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BF3D1479-3142-4F8E-BBB0-E8D244F2DF1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3364E62B-1F6E-46EA-800A-F58E1878857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E2A17495-3F30-4505-83A6-0C932D36D28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99EBF208-2CDC-4640-BAA7-1EDA6BF9B266}"/>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C331C093-62A3-4037-AB2D-EF1BFD7CA721}"/>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3" presetClass="exit" presetSubtype="10" fill="hold" grpId="0" nodeType="clickEffect">
                                  <p:stCondLst>
                                    <p:cond delay="0"/>
                                  </p:stCondLst>
                                  <p:childTnLst>
                                    <p:animEffect transition="out" filter="blinds(horizontal)">
                                      <p:cBhvr>
                                        <p:cTn id="30" dur="500"/>
                                        <p:tgtEl>
                                          <p:spTgt spid="7"/>
                                        </p:tgtEl>
                                      </p:cBhvr>
                                    </p:animEffect>
                                    <p:set>
                                      <p:cBhvr>
                                        <p:cTn id="31" dur="1" fill="hold">
                                          <p:stCondLst>
                                            <p:cond delay="499"/>
                                          </p:stCondLst>
                                        </p:cTn>
                                        <p:tgtEl>
                                          <p:spTgt spid="7"/>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2" presetClass="exit" presetSubtype="4" fill="hold" grpId="0" nodeType="clickEffect">
                                  <p:stCondLst>
                                    <p:cond delay="0"/>
                                  </p:stCondLst>
                                  <p:childTnLst>
                                    <p:anim calcmode="lin" valueType="num">
                                      <p:cBhvr additive="base">
                                        <p:cTn id="35" dur="500"/>
                                        <p:tgtEl>
                                          <p:spTgt spid="8"/>
                                        </p:tgtEl>
                                        <p:attrNameLst>
                                          <p:attrName>ppt_x</p:attrName>
                                        </p:attrNameLst>
                                      </p:cBhvr>
                                      <p:tavLst>
                                        <p:tav tm="0">
                                          <p:val>
                                            <p:strVal val="ppt_x"/>
                                          </p:val>
                                        </p:tav>
                                        <p:tav tm="100000">
                                          <p:val>
                                            <p:strVal val="ppt_x"/>
                                          </p:val>
                                        </p:tav>
                                      </p:tavLst>
                                    </p:anim>
                                    <p:anim calcmode="lin" valueType="num">
                                      <p:cBhvr additive="base">
                                        <p:cTn id="36" dur="500"/>
                                        <p:tgtEl>
                                          <p:spTgt spid="8"/>
                                        </p:tgtEl>
                                        <p:attrNameLst>
                                          <p:attrName>ppt_y</p:attrName>
                                        </p:attrNameLst>
                                      </p:cBhvr>
                                      <p:tavLst>
                                        <p:tav tm="0">
                                          <p:val>
                                            <p:strVal val="ppt_y"/>
                                          </p:val>
                                        </p:tav>
                                        <p:tav tm="100000">
                                          <p:val>
                                            <p:strVal val="1+ppt_h/2"/>
                                          </p:val>
                                        </p:tav>
                                      </p:tavLst>
                                    </p:anim>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634400"/>
          </a:xfrm>
        </p:spPr>
        <p:txBody>
          <a:bodyPr>
            <a:normAutofit fontScale="90000"/>
          </a:bodyPr>
          <a:lstStyle/>
          <a:p>
            <a:r>
              <a:rPr lang="cs-CZ" dirty="0" smtClean="0"/>
              <a:t>Technické parametry</a:t>
            </a:r>
            <a:endParaRPr lang="cs-CZ" dirty="0"/>
          </a:p>
        </p:txBody>
      </p:sp>
      <p:sp>
        <p:nvSpPr>
          <p:cNvPr id="3" name="Obdélník 2"/>
          <p:cNvSpPr/>
          <p:nvPr/>
        </p:nvSpPr>
        <p:spPr>
          <a:xfrm>
            <a:off x="1115616" y="908720"/>
            <a:ext cx="7488832" cy="1077218"/>
          </a:xfrm>
          <a:prstGeom prst="rect">
            <a:avLst/>
          </a:prstGeom>
        </p:spPr>
        <p:txBody>
          <a:bodyPr wrap="square">
            <a:spAutoFit/>
          </a:bodyPr>
          <a:lstStyle/>
          <a:p>
            <a:pPr>
              <a:buFont typeface="Arial" pitchFamily="34" charset="0"/>
              <a:buChar char="•"/>
            </a:pPr>
            <a:r>
              <a:rPr lang="cs-CZ" sz="1600" dirty="0" smtClean="0"/>
              <a:t>kódování obrazu podle MPEG-2</a:t>
            </a:r>
          </a:p>
          <a:p>
            <a:pPr>
              <a:buFont typeface="Arial" pitchFamily="34" charset="0"/>
              <a:buChar char="•"/>
            </a:pPr>
            <a:r>
              <a:rPr lang="cs-CZ" sz="1600" dirty="0" smtClean="0"/>
              <a:t>kódování zvuku podle MPEG-1</a:t>
            </a:r>
          </a:p>
          <a:p>
            <a:pPr>
              <a:buFont typeface="Arial" pitchFamily="34" charset="0"/>
              <a:buChar char="•"/>
            </a:pPr>
            <a:r>
              <a:rPr lang="cs-CZ" sz="1600" dirty="0" smtClean="0"/>
              <a:t>formát obrazu 16:9 nebo 4:3</a:t>
            </a:r>
          </a:p>
          <a:p>
            <a:pPr>
              <a:buFont typeface="Arial" pitchFamily="34" charset="0"/>
              <a:buChar char="•"/>
            </a:pPr>
            <a:r>
              <a:rPr lang="cs-CZ" sz="1600" dirty="0" smtClean="0"/>
              <a:t>zvuk mono, duální nebo stereo</a:t>
            </a:r>
            <a:endParaRPr lang="cs-CZ" sz="1600" dirty="0"/>
          </a:p>
        </p:txBody>
      </p:sp>
      <p:sp>
        <p:nvSpPr>
          <p:cNvPr id="4" name="Obdélník 3"/>
          <p:cNvSpPr/>
          <p:nvPr/>
        </p:nvSpPr>
        <p:spPr>
          <a:xfrm>
            <a:off x="1187624" y="2060848"/>
            <a:ext cx="7632848" cy="83099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cs-CZ" sz="1600" b="1" dirty="0" smtClean="0"/>
              <a:t>Multiplex</a:t>
            </a:r>
          </a:p>
          <a:p>
            <a:r>
              <a:rPr lang="cs-CZ" sz="1600" dirty="0" smtClean="0"/>
              <a:t>Soubor datových toků jednotlivých televizních a rozhlasových stanic, který je vysílán na jediné frekvenci.</a:t>
            </a:r>
            <a:endParaRPr lang="cs-CZ" sz="1600" dirty="0"/>
          </a:p>
        </p:txBody>
      </p:sp>
      <p:sp>
        <p:nvSpPr>
          <p:cNvPr id="5" name="Obdélník 4"/>
          <p:cNvSpPr/>
          <p:nvPr/>
        </p:nvSpPr>
        <p:spPr>
          <a:xfrm>
            <a:off x="1187624" y="3068960"/>
            <a:ext cx="7632848"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cs-CZ" sz="1600" b="1" dirty="0" smtClean="0"/>
              <a:t>Set-top-box</a:t>
            </a:r>
          </a:p>
          <a:p>
            <a:r>
              <a:rPr lang="cs-CZ" sz="1600" dirty="0" smtClean="0"/>
              <a:t>Přijímač digitálního televizního vysílání, který – ve spojení s televizorem ve funkci zobrazovací jednotky - umožňuje přijímat a sledovat digitální televizní vysílání. Set-top-box může být obecně určen buď pro zemské nebo satelitní nebo kabelové vysílání (DVB-T, DVB-S, DVB-C) nebo kombinovat dva nebo všechny tři tyto přenosové kanály v jediném přístroji. Satelitní set-top-box bývá běžně označován i termínem „satelitní přijímač“.</a:t>
            </a:r>
            <a:endParaRPr lang="cs-CZ" sz="1600" dirty="0"/>
          </a:p>
        </p:txBody>
      </p:sp>
      <p:sp>
        <p:nvSpPr>
          <p:cNvPr id="6" name="Obdélník 5"/>
          <p:cNvSpPr/>
          <p:nvPr/>
        </p:nvSpPr>
        <p:spPr>
          <a:xfrm>
            <a:off x="1187624" y="4797152"/>
            <a:ext cx="7632848"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cs-CZ" sz="1600" b="1" dirty="0" smtClean="0"/>
              <a:t>Tuner</a:t>
            </a:r>
          </a:p>
          <a:p>
            <a:r>
              <a:rPr lang="cs-CZ" sz="1600" dirty="0" smtClean="0"/>
              <a:t>Je technické zařízení, které umožňuje zpracovat vysokofrekvenční signál přijatý anténou, převést jej do nižšího frekvenčního pásma a uzpůsobit pro další zpracování. Může se jednat o samostatné zařízení nebo součást jiného komplexnějšího elektronického zařízení (televize, set-top box, rozhlasový přijímač apod.).</a:t>
            </a:r>
            <a:endParaRPr lang="cs-CZ" sz="1600" dirty="0"/>
          </a:p>
        </p:txBody>
      </p:sp>
      <p:sp>
        <p:nvSpPr>
          <p:cNvPr id="7" name="Obdélník 6"/>
          <p:cNvSpPr/>
          <p:nvPr/>
        </p:nvSpPr>
        <p:spPr>
          <a:xfrm>
            <a:off x="4283968" y="980728"/>
            <a:ext cx="4572000" cy="738664"/>
          </a:xfrm>
          <a:prstGeom prst="rect">
            <a:avLst/>
          </a:prstGeom>
        </p:spPr>
        <p:txBody>
          <a:bodyPr>
            <a:spAutoFit/>
          </a:bodyPr>
          <a:lstStyle/>
          <a:p>
            <a:r>
              <a:rPr lang="cs-CZ" sz="1400" b="1" dirty="0" smtClean="0"/>
              <a:t>UHF (Ultra </a:t>
            </a:r>
            <a:r>
              <a:rPr lang="cs-CZ" sz="1400" b="1" dirty="0" err="1" smtClean="0"/>
              <a:t>High</a:t>
            </a:r>
            <a:r>
              <a:rPr lang="cs-CZ" sz="1400" b="1" dirty="0" smtClean="0"/>
              <a:t> </a:t>
            </a:r>
            <a:r>
              <a:rPr lang="cs-CZ" sz="1400" b="1" dirty="0" err="1" smtClean="0"/>
              <a:t>Frequency</a:t>
            </a:r>
            <a:r>
              <a:rPr lang="cs-CZ" sz="1400" b="1" dirty="0" smtClean="0"/>
              <a:t>)</a:t>
            </a:r>
          </a:p>
          <a:p>
            <a:r>
              <a:rPr lang="cs-CZ" sz="1400" dirty="0" smtClean="0"/>
              <a:t>Frekvence elektromagnetického vlnění v rozsahu </a:t>
            </a:r>
            <a:r>
              <a:rPr lang="cs-CZ" sz="1400" b="1" dirty="0" smtClean="0"/>
              <a:t>470 až 860 MHz</a:t>
            </a:r>
            <a:r>
              <a:rPr lang="cs-CZ" sz="1400" dirty="0" smtClean="0"/>
              <a:t>, které se používá pro pozemské televizní vysílání.</a:t>
            </a:r>
            <a:endParaRPr lang="cs-CZ" sz="1400" dirty="0"/>
          </a:p>
        </p:txBody>
      </p:sp>
      <p:sp>
        <p:nvSpPr>
          <p:cNvPr id="9" name="TextovéPole 8">
            <a:hlinkClick r:id="rId2" action="ppaction://hlinksldjump"/>
          </p:cNvPr>
          <p:cNvSpPr txBox="1"/>
          <p:nvPr/>
        </p:nvSpPr>
        <p:spPr>
          <a:xfrm>
            <a:off x="7236296" y="6309320"/>
            <a:ext cx="1535998" cy="369332"/>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dirty="0" smtClean="0"/>
              <a:t>Tabulka kanálů</a:t>
            </a:r>
            <a:endParaRPr lang="cs-CZ" dirty="0"/>
          </a:p>
        </p:txBody>
      </p:sp>
      <p:sp>
        <p:nvSpPr>
          <p:cNvPr id="10" name="Obdélník 9"/>
          <p:cNvSpPr/>
          <p:nvPr/>
        </p:nvSpPr>
        <p:spPr>
          <a:xfrm>
            <a:off x="1187624" y="2060848"/>
            <a:ext cx="7704856" cy="4104456"/>
          </a:xfrm>
          <a:prstGeom prst="rect">
            <a:avLst/>
          </a:prstGeom>
        </p:spPr>
        <p:style>
          <a:lnRef idx="2">
            <a:schemeClr val="accent2"/>
          </a:lnRef>
          <a:fillRef idx="1">
            <a:schemeClr val="lt1"/>
          </a:fillRef>
          <a:effectRef idx="0">
            <a:schemeClr val="accent2"/>
          </a:effectRef>
          <a:fontRef idx="minor">
            <a:schemeClr val="dk1"/>
          </a:fontRef>
        </p:style>
        <p:txBody>
          <a:bodyPr rtlCol="0" anchor="ctr" anchorCtr="1"/>
          <a:lstStyle/>
          <a:p>
            <a:pPr marL="342900" indent="-342900" algn="ctr">
              <a:buFont typeface="+mj-lt"/>
              <a:buAutoNum type="arabicPeriod"/>
            </a:pPr>
            <a:r>
              <a:rPr lang="cs-CZ" sz="2800" dirty="0" smtClean="0"/>
              <a:t>Co to je multiplex?</a:t>
            </a:r>
          </a:p>
          <a:p>
            <a:pPr marL="342900" indent="-342900" algn="ctr">
              <a:buFont typeface="+mj-lt"/>
              <a:buAutoNum type="arabicPeriod"/>
            </a:pPr>
            <a:r>
              <a:rPr lang="cs-CZ" sz="2800" dirty="0" smtClean="0"/>
              <a:t>Co to je set-top-box?</a:t>
            </a:r>
          </a:p>
          <a:p>
            <a:pPr marL="342900" indent="-342900" algn="ctr">
              <a:buFont typeface="+mj-lt"/>
              <a:buAutoNum type="arabicPeriod"/>
            </a:pPr>
            <a:r>
              <a:rPr lang="cs-CZ" sz="2800" dirty="0" smtClean="0"/>
              <a:t>Co to je tuner?</a:t>
            </a:r>
            <a:endParaRPr lang="cs-CZ" sz="2800" dirty="0"/>
          </a:p>
        </p:txBody>
      </p:sp>
      <p:sp>
        <p:nvSpPr>
          <p:cNvPr id="11" name="TextovéPole 10"/>
          <p:cNvSpPr txBox="1"/>
          <p:nvPr/>
        </p:nvSpPr>
        <p:spPr>
          <a:xfrm>
            <a:off x="2627784" y="6124337"/>
            <a:ext cx="4543892" cy="733663"/>
          </a:xfrm>
          <a:prstGeom prst="rightArrow">
            <a:avLst>
              <a:gd name="adj1" fmla="val 50000"/>
              <a:gd name="adj2" fmla="val 99854"/>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cs-CZ" dirty="0" smtClean="0"/>
              <a:t>Odkaz na používané kanály a jejich frekvence</a:t>
            </a:r>
            <a:endParaRPr lang="cs-CZ" dirty="0"/>
          </a:p>
        </p:txBody>
      </p:sp>
      <p:sp>
        <p:nvSpPr>
          <p:cNvPr id="12" name="Tlačítko akce: Dopředu nebo Další 11">
            <a:hlinkClick r:id="" action="ppaction://hlinkshowjump?jump=nextslide" highlightClick="1"/>
          </p:cNvPr>
          <p:cNvSpPr/>
          <p:nvPr/>
        </p:nvSpPr>
        <p:spPr>
          <a:xfrm>
            <a:off x="8100392" y="332656"/>
            <a:ext cx="504056" cy="432048"/>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0"/>
                                        </p:tgtEl>
                                        <p:attrNameLst>
                                          <p:attrName>ppt_x</p:attrName>
                                        </p:attrNameLst>
                                      </p:cBhvr>
                                      <p:tavLst>
                                        <p:tav tm="0">
                                          <p:val>
                                            <p:strVal val="ppt_x"/>
                                          </p:val>
                                        </p:tav>
                                        <p:tav tm="100000">
                                          <p:val>
                                            <p:strVal val="ppt_x"/>
                                          </p:val>
                                        </p:tav>
                                      </p:tavLst>
                                    </p:anim>
                                    <p:anim calcmode="lin" valueType="num">
                                      <p:cBhvr additive="base">
                                        <p:cTn id="7" dur="500"/>
                                        <p:tgtEl>
                                          <p:spTgt spid="10"/>
                                        </p:tgtEl>
                                        <p:attrNameLst>
                                          <p:attrName>ppt_y</p:attrName>
                                        </p:attrNameLst>
                                      </p:cBhvr>
                                      <p:tavLst>
                                        <p:tav tm="0">
                                          <p:val>
                                            <p:strVal val="ppt_y"/>
                                          </p:val>
                                        </p:tav>
                                        <p:tav tm="100000">
                                          <p:val>
                                            <p:strVal val="1+ppt_h/2"/>
                                          </p:val>
                                        </p:tav>
                                      </p:tavLst>
                                    </p:anim>
                                    <p:set>
                                      <p:cBhvr>
                                        <p:cTn id="8"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Tabulka 23"/>
          <p:cNvGraphicFramePr>
            <a:graphicFrameLocks noGrp="1"/>
          </p:cNvGraphicFramePr>
          <p:nvPr/>
        </p:nvGraphicFramePr>
        <p:xfrm>
          <a:off x="3347864" y="1988840"/>
          <a:ext cx="3096344" cy="2426568"/>
        </p:xfrm>
        <a:graphic>
          <a:graphicData uri="http://schemas.openxmlformats.org/drawingml/2006/table">
            <a:tbl>
              <a:tblPr>
                <a:effectLst>
                  <a:outerShdw blurRad="50800" dist="38100" algn="l" rotWithShape="0">
                    <a:prstClr val="black">
                      <a:alpha val="40000"/>
                    </a:prstClr>
                  </a:outerShdw>
                </a:effectLst>
                <a:tableStyleId>{BC89EF96-8CEA-46FF-86C4-4CE0E7609802}</a:tableStyleId>
              </a:tblPr>
              <a:tblGrid>
                <a:gridCol w="1296144"/>
                <a:gridCol w="1774800"/>
                <a:gridCol w="25400"/>
              </a:tblGrid>
              <a:tr h="677333">
                <a:tc>
                  <a:txBody>
                    <a:bodyPr/>
                    <a:lstStyle/>
                    <a:p>
                      <a:pPr algn="ctr"/>
                      <a:r>
                        <a:rPr lang="cs-CZ" sz="1500" dirty="0">
                          <a:latin typeface="Arial" pitchFamily="34" charset="0"/>
                          <a:cs typeface="Arial" pitchFamily="34" charset="0"/>
                        </a:rPr>
                        <a:t>provozovatel</a:t>
                      </a:r>
                      <a:br>
                        <a:rPr lang="cs-CZ" sz="1500" dirty="0">
                          <a:latin typeface="Arial" pitchFamily="34" charset="0"/>
                          <a:cs typeface="Arial" pitchFamily="34" charset="0"/>
                        </a:rPr>
                      </a:br>
                      <a:r>
                        <a:rPr lang="cs-CZ" sz="1500" dirty="0">
                          <a:latin typeface="Arial" pitchFamily="34" charset="0"/>
                          <a:cs typeface="Arial" pitchFamily="34" charset="0"/>
                        </a:rPr>
                        <a:t> vysílačů:</a:t>
                      </a:r>
                    </a:p>
                  </a:txBody>
                  <a:tcPr marL="0" marR="0" marT="0" marB="0" anchor="ctr">
                    <a:solidFill>
                      <a:schemeClr val="accent2">
                        <a:lumMod val="20000"/>
                        <a:lumOff val="80000"/>
                      </a:schemeClr>
                    </a:solidFill>
                  </a:tcPr>
                </a:tc>
                <a:tc>
                  <a:txBody>
                    <a:bodyPr/>
                    <a:lstStyle/>
                    <a:p>
                      <a:pPr algn="ctr"/>
                      <a:r>
                        <a:rPr lang="cs-CZ" sz="1500" dirty="0"/>
                        <a:t>České Radiokomunikace</a:t>
                      </a:r>
                    </a:p>
                  </a:txBody>
                  <a:tcPr marL="0" marR="0" marT="0" marB="0" anchor="ctr">
                    <a:solidFill>
                      <a:schemeClr val="accent2">
                        <a:lumMod val="20000"/>
                        <a:lumOff val="80000"/>
                      </a:schemeClr>
                    </a:solidFill>
                  </a:tcPr>
                </a:tc>
                <a:tc rowSpan="3">
                  <a:txBody>
                    <a:bodyPr/>
                    <a:lstStyle/>
                    <a:p>
                      <a:pPr algn="ctr"/>
                      <a:endParaRPr lang="cs-CZ" sz="1500" dirty="0"/>
                    </a:p>
                  </a:txBody>
                  <a:tcPr marL="0" marR="0" marT="0" marB="0" anchor="ctr"/>
                </a:tc>
              </a:tr>
              <a:tr h="838660">
                <a:tc>
                  <a:txBody>
                    <a:bodyPr/>
                    <a:lstStyle/>
                    <a:p>
                      <a:pPr algn="ctr"/>
                      <a:r>
                        <a:rPr lang="cs-CZ" sz="1500" dirty="0">
                          <a:latin typeface="Arial" pitchFamily="34" charset="0"/>
                          <a:cs typeface="Arial" pitchFamily="34" charset="0"/>
                        </a:rPr>
                        <a:t> televizní</a:t>
                      </a:r>
                      <a:br>
                        <a:rPr lang="cs-CZ" sz="1500" dirty="0">
                          <a:latin typeface="Arial" pitchFamily="34" charset="0"/>
                          <a:cs typeface="Arial" pitchFamily="34" charset="0"/>
                        </a:rPr>
                      </a:br>
                      <a:r>
                        <a:rPr lang="cs-CZ" sz="1500" dirty="0">
                          <a:latin typeface="Arial" pitchFamily="34" charset="0"/>
                          <a:cs typeface="Arial" pitchFamily="34" charset="0"/>
                        </a:rPr>
                        <a:t> programy:</a:t>
                      </a:r>
                    </a:p>
                  </a:txBody>
                  <a:tcPr marL="0" marR="0" marT="0" marB="0" anchor="ctr"/>
                </a:tc>
                <a:tc>
                  <a:txBody>
                    <a:bodyPr/>
                    <a:lstStyle/>
                    <a:p>
                      <a:pPr algn="ctr"/>
                      <a:r>
                        <a:rPr lang="cs-CZ" sz="1500" dirty="0">
                          <a:latin typeface="Arial" pitchFamily="34" charset="0"/>
                          <a:cs typeface="Arial" pitchFamily="34" charset="0"/>
                        </a:rPr>
                        <a:t>ČT1, ČT2, ČT24, ČT4-Sport</a:t>
                      </a:r>
                    </a:p>
                  </a:txBody>
                  <a:tcPr marL="0" marR="0" marT="0" marB="0" anchor="ctr"/>
                </a:tc>
                <a:tc vMerge="1">
                  <a:txBody>
                    <a:bodyPr/>
                    <a:lstStyle/>
                    <a:p>
                      <a:pPr algn="ctr"/>
                      <a:endParaRPr lang="cs-CZ" sz="1500" dirty="0"/>
                    </a:p>
                  </a:txBody>
                  <a:tcPr marL="0" marR="0" marT="0" marB="0" anchor="ctr"/>
                </a:tc>
              </a:tr>
              <a:tr h="910575">
                <a:tc>
                  <a:txBody>
                    <a:bodyPr/>
                    <a:lstStyle/>
                    <a:p>
                      <a:pPr algn="ctr"/>
                      <a:r>
                        <a:rPr lang="cs-CZ" sz="1500" dirty="0">
                          <a:latin typeface="Arial" pitchFamily="34" charset="0"/>
                          <a:cs typeface="Arial" pitchFamily="34" charset="0"/>
                        </a:rPr>
                        <a:t> rozhlasové</a:t>
                      </a:r>
                      <a:br>
                        <a:rPr lang="cs-CZ" sz="1500" dirty="0">
                          <a:latin typeface="Arial" pitchFamily="34" charset="0"/>
                          <a:cs typeface="Arial" pitchFamily="34" charset="0"/>
                        </a:rPr>
                      </a:br>
                      <a:r>
                        <a:rPr lang="cs-CZ" sz="1500" dirty="0">
                          <a:latin typeface="Arial" pitchFamily="34" charset="0"/>
                          <a:cs typeface="Arial" pitchFamily="34" charset="0"/>
                        </a:rPr>
                        <a:t> stanice:</a:t>
                      </a:r>
                    </a:p>
                  </a:txBody>
                  <a:tcPr marL="0" marR="0" marT="0" marB="0" anchor="ctr"/>
                </a:tc>
                <a:tc>
                  <a:txBody>
                    <a:bodyPr/>
                    <a:lstStyle/>
                    <a:p>
                      <a:pPr algn="ctr"/>
                      <a:r>
                        <a:rPr lang="cs-CZ" sz="1400" dirty="0">
                          <a:latin typeface="Arial" pitchFamily="34" charset="0"/>
                          <a:cs typeface="Arial" pitchFamily="34" charset="0"/>
                        </a:rPr>
                        <a:t>Radiožurnál, Vltava, Praha, </a:t>
                      </a:r>
                      <a:r>
                        <a:rPr lang="cs-CZ" sz="1400" dirty="0" err="1">
                          <a:latin typeface="Arial" pitchFamily="34" charset="0"/>
                          <a:cs typeface="Arial" pitchFamily="34" charset="0"/>
                        </a:rPr>
                        <a:t>Leonardo</a:t>
                      </a:r>
                      <a:r>
                        <a:rPr lang="cs-CZ" sz="1400" dirty="0">
                          <a:latin typeface="Arial" pitchFamily="34" charset="0"/>
                          <a:cs typeface="Arial" pitchFamily="34" charset="0"/>
                        </a:rPr>
                        <a:t>, D-dur, </a:t>
                      </a:r>
                      <a:r>
                        <a:rPr lang="cs-CZ" sz="1400" dirty="0" err="1">
                          <a:latin typeface="Arial" pitchFamily="34" charset="0"/>
                          <a:cs typeface="Arial" pitchFamily="34" charset="0"/>
                        </a:rPr>
                        <a:t>Radio</a:t>
                      </a:r>
                      <a:r>
                        <a:rPr lang="cs-CZ" sz="1400" dirty="0">
                          <a:latin typeface="Arial" pitchFamily="34" charset="0"/>
                          <a:cs typeface="Arial" pitchFamily="34" charset="0"/>
                        </a:rPr>
                        <a:t> </a:t>
                      </a:r>
                      <a:r>
                        <a:rPr lang="cs-CZ" sz="1400" dirty="0" err="1">
                          <a:latin typeface="Arial" pitchFamily="34" charset="0"/>
                          <a:cs typeface="Arial" pitchFamily="34" charset="0"/>
                        </a:rPr>
                        <a:t>Wave</a:t>
                      </a:r>
                      <a:r>
                        <a:rPr lang="cs-CZ" sz="1400" dirty="0">
                          <a:latin typeface="Arial" pitchFamily="34" charset="0"/>
                          <a:cs typeface="Arial" pitchFamily="34" charset="0"/>
                        </a:rPr>
                        <a:t>, </a:t>
                      </a:r>
                      <a:r>
                        <a:rPr lang="cs-CZ" sz="1400" dirty="0" err="1">
                          <a:latin typeface="Arial" pitchFamily="34" charset="0"/>
                          <a:cs typeface="Arial" pitchFamily="34" charset="0"/>
                        </a:rPr>
                        <a:t>Radio</a:t>
                      </a:r>
                      <a:r>
                        <a:rPr lang="cs-CZ" sz="1400" dirty="0">
                          <a:latin typeface="Arial" pitchFamily="34" charset="0"/>
                          <a:cs typeface="Arial" pitchFamily="34" charset="0"/>
                        </a:rPr>
                        <a:t> Česko</a:t>
                      </a:r>
                    </a:p>
                  </a:txBody>
                  <a:tcPr marL="0" marR="0" marT="0" marB="0" anchor="ctr"/>
                </a:tc>
                <a:tc vMerge="1">
                  <a:txBody>
                    <a:bodyPr/>
                    <a:lstStyle/>
                    <a:p>
                      <a:pPr algn="ctr"/>
                      <a:endParaRPr lang="cs-CZ" sz="1500"/>
                    </a:p>
                  </a:txBody>
                  <a:tcPr marL="0" marR="0" marT="0" marB="0" anchor="ctr"/>
                </a:tc>
              </a:tr>
            </a:tbl>
          </a:graphicData>
        </a:graphic>
      </p:graphicFrame>
      <p:sp>
        <p:nvSpPr>
          <p:cNvPr id="2" name="Nadpis 1"/>
          <p:cNvSpPr>
            <a:spLocks noGrp="1"/>
          </p:cNvSpPr>
          <p:nvPr>
            <p:ph type="title"/>
          </p:nvPr>
        </p:nvSpPr>
        <p:spPr>
          <a:xfrm>
            <a:off x="1435608" y="274320"/>
            <a:ext cx="7498080" cy="418376"/>
          </a:xfrm>
        </p:spPr>
        <p:txBody>
          <a:bodyPr>
            <a:normAutofit fontScale="90000"/>
          </a:bodyPr>
          <a:lstStyle/>
          <a:p>
            <a:r>
              <a:rPr lang="cs-CZ" sz="3200" dirty="0" smtClean="0"/>
              <a:t>Vysílání a příjem digitálního multiplexu</a:t>
            </a:r>
            <a:endParaRPr lang="cs-CZ" sz="3200" dirty="0"/>
          </a:p>
        </p:txBody>
      </p:sp>
      <p:grpSp>
        <p:nvGrpSpPr>
          <p:cNvPr id="17" name="Skupina 16"/>
          <p:cNvGrpSpPr/>
          <p:nvPr/>
        </p:nvGrpSpPr>
        <p:grpSpPr>
          <a:xfrm>
            <a:off x="1835696" y="1268760"/>
            <a:ext cx="432048" cy="792088"/>
            <a:chOff x="1835696" y="1268760"/>
            <a:chExt cx="432048" cy="792088"/>
          </a:xfrm>
        </p:grpSpPr>
        <p:cxnSp>
          <p:nvCxnSpPr>
            <p:cNvPr id="4" name="Přímá spojovací čára 3"/>
            <p:cNvCxnSpPr/>
            <p:nvPr/>
          </p:nvCxnSpPr>
          <p:spPr>
            <a:xfrm>
              <a:off x="1835696" y="1268760"/>
              <a:ext cx="216024" cy="288032"/>
            </a:xfrm>
            <a:prstGeom prst="line">
              <a:avLst/>
            </a:prstGeom>
          </p:spPr>
          <p:style>
            <a:lnRef idx="2">
              <a:schemeClr val="dk1"/>
            </a:lnRef>
            <a:fillRef idx="0">
              <a:schemeClr val="dk1"/>
            </a:fillRef>
            <a:effectRef idx="1">
              <a:schemeClr val="dk1"/>
            </a:effectRef>
            <a:fontRef idx="minor">
              <a:schemeClr val="tx1"/>
            </a:fontRef>
          </p:style>
        </p:cxnSp>
        <p:cxnSp>
          <p:nvCxnSpPr>
            <p:cNvPr id="6" name="Přímá spojovací čára 5"/>
            <p:cNvCxnSpPr/>
            <p:nvPr/>
          </p:nvCxnSpPr>
          <p:spPr>
            <a:xfrm>
              <a:off x="2051720" y="1268760"/>
              <a:ext cx="0" cy="288032"/>
            </a:xfrm>
            <a:prstGeom prst="line">
              <a:avLst/>
            </a:prstGeom>
          </p:spPr>
          <p:style>
            <a:lnRef idx="2">
              <a:schemeClr val="dk1"/>
            </a:lnRef>
            <a:fillRef idx="0">
              <a:schemeClr val="dk1"/>
            </a:fillRef>
            <a:effectRef idx="1">
              <a:schemeClr val="dk1"/>
            </a:effectRef>
            <a:fontRef idx="minor">
              <a:schemeClr val="tx1"/>
            </a:fontRef>
          </p:style>
        </p:cxnSp>
        <p:cxnSp>
          <p:nvCxnSpPr>
            <p:cNvPr id="8" name="Přímá spojovací čára 7"/>
            <p:cNvCxnSpPr/>
            <p:nvPr/>
          </p:nvCxnSpPr>
          <p:spPr>
            <a:xfrm flipV="1">
              <a:off x="2051720" y="1268760"/>
              <a:ext cx="216024" cy="288032"/>
            </a:xfrm>
            <a:prstGeom prst="line">
              <a:avLst/>
            </a:prstGeom>
          </p:spPr>
          <p:style>
            <a:lnRef idx="2">
              <a:schemeClr val="dk1"/>
            </a:lnRef>
            <a:fillRef idx="0">
              <a:schemeClr val="dk1"/>
            </a:fillRef>
            <a:effectRef idx="1">
              <a:schemeClr val="dk1"/>
            </a:effectRef>
            <a:fontRef idx="minor">
              <a:schemeClr val="tx1"/>
            </a:fontRef>
          </p:style>
        </p:cxnSp>
        <p:cxnSp>
          <p:nvCxnSpPr>
            <p:cNvPr id="10" name="Přímá spojovací čára 9"/>
            <p:cNvCxnSpPr/>
            <p:nvPr/>
          </p:nvCxnSpPr>
          <p:spPr>
            <a:xfrm>
              <a:off x="2051720" y="1556792"/>
              <a:ext cx="0" cy="504056"/>
            </a:xfrm>
            <a:prstGeom prst="line">
              <a:avLst/>
            </a:prstGeom>
          </p:spPr>
          <p:style>
            <a:lnRef idx="2">
              <a:schemeClr val="dk1"/>
            </a:lnRef>
            <a:fillRef idx="0">
              <a:schemeClr val="dk1"/>
            </a:fillRef>
            <a:effectRef idx="1">
              <a:schemeClr val="dk1"/>
            </a:effectRef>
            <a:fontRef idx="minor">
              <a:schemeClr val="tx1"/>
            </a:fontRef>
          </p:style>
        </p:cxnSp>
      </p:grpSp>
      <p:sp>
        <p:nvSpPr>
          <p:cNvPr id="11" name="Obdélník 10"/>
          <p:cNvSpPr/>
          <p:nvPr/>
        </p:nvSpPr>
        <p:spPr>
          <a:xfrm>
            <a:off x="1547664" y="2060848"/>
            <a:ext cx="1008112" cy="43204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dirty="0" smtClean="0"/>
              <a:t>vysílač</a:t>
            </a:r>
            <a:endParaRPr lang="cs-CZ" dirty="0"/>
          </a:p>
        </p:txBody>
      </p:sp>
      <p:sp>
        <p:nvSpPr>
          <p:cNvPr id="12" name="Čárový popisek 2 11"/>
          <p:cNvSpPr/>
          <p:nvPr/>
        </p:nvSpPr>
        <p:spPr>
          <a:xfrm>
            <a:off x="1187624" y="2996952"/>
            <a:ext cx="792088" cy="288032"/>
          </a:xfrm>
          <a:prstGeom prst="borderCallout2">
            <a:avLst>
              <a:gd name="adj1" fmla="val -10555"/>
              <a:gd name="adj2" fmla="val 53828"/>
              <a:gd name="adj3" fmla="val -59394"/>
              <a:gd name="adj4" fmla="val 86343"/>
              <a:gd name="adj5" fmla="val -165892"/>
              <a:gd name="adj6" fmla="val 88311"/>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dirty="0" smtClean="0"/>
              <a:t>ČT1</a:t>
            </a:r>
            <a:endParaRPr lang="cs-CZ" dirty="0"/>
          </a:p>
        </p:txBody>
      </p:sp>
      <p:sp>
        <p:nvSpPr>
          <p:cNvPr id="13" name="Čárový popisek 2 12"/>
          <p:cNvSpPr/>
          <p:nvPr/>
        </p:nvSpPr>
        <p:spPr>
          <a:xfrm>
            <a:off x="1187624" y="3573016"/>
            <a:ext cx="792088" cy="288032"/>
          </a:xfrm>
          <a:prstGeom prst="borderCallout2">
            <a:avLst>
              <a:gd name="adj1" fmla="val -10555"/>
              <a:gd name="adj2" fmla="val 53828"/>
              <a:gd name="adj3" fmla="val -69162"/>
              <a:gd name="adj4" fmla="val 114760"/>
              <a:gd name="adj5" fmla="val -380791"/>
              <a:gd name="adj6" fmla="val 114951"/>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dirty="0" smtClean="0"/>
              <a:t>ČT2</a:t>
            </a:r>
            <a:endParaRPr lang="cs-CZ" dirty="0"/>
          </a:p>
        </p:txBody>
      </p:sp>
      <p:sp>
        <p:nvSpPr>
          <p:cNvPr id="14" name="Čárový popisek 2 13"/>
          <p:cNvSpPr/>
          <p:nvPr/>
        </p:nvSpPr>
        <p:spPr>
          <a:xfrm>
            <a:off x="1187624" y="4077072"/>
            <a:ext cx="792088" cy="288032"/>
          </a:xfrm>
          <a:prstGeom prst="borderCallout2">
            <a:avLst>
              <a:gd name="adj1" fmla="val -10555"/>
              <a:gd name="adj2" fmla="val 53828"/>
              <a:gd name="adj3" fmla="val -69162"/>
              <a:gd name="adj4" fmla="val 128968"/>
              <a:gd name="adj5" fmla="val -551734"/>
              <a:gd name="adj6" fmla="val 129159"/>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dirty="0" smtClean="0"/>
              <a:t>ČT4</a:t>
            </a:r>
            <a:endParaRPr lang="cs-CZ" dirty="0"/>
          </a:p>
        </p:txBody>
      </p:sp>
      <p:sp>
        <p:nvSpPr>
          <p:cNvPr id="15" name="Čárový popisek 2 14"/>
          <p:cNvSpPr/>
          <p:nvPr/>
        </p:nvSpPr>
        <p:spPr>
          <a:xfrm>
            <a:off x="1187624" y="4509120"/>
            <a:ext cx="792088" cy="288032"/>
          </a:xfrm>
          <a:prstGeom prst="borderCallout2">
            <a:avLst>
              <a:gd name="adj1" fmla="val -10555"/>
              <a:gd name="adj2" fmla="val 53828"/>
              <a:gd name="adj3" fmla="val -69162"/>
              <a:gd name="adj4" fmla="val 143176"/>
              <a:gd name="adj5" fmla="val -703141"/>
              <a:gd name="adj6" fmla="val 1433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dirty="0" smtClean="0"/>
              <a:t>ČT24</a:t>
            </a:r>
            <a:endParaRPr lang="cs-CZ" dirty="0"/>
          </a:p>
        </p:txBody>
      </p:sp>
      <p:sp>
        <p:nvSpPr>
          <p:cNvPr id="16" name="Obousměrná vodorovná šipka 15"/>
          <p:cNvSpPr/>
          <p:nvPr/>
        </p:nvSpPr>
        <p:spPr>
          <a:xfrm>
            <a:off x="2699792" y="1196752"/>
            <a:ext cx="4464496" cy="576064"/>
          </a:xfrm>
          <a:prstGeom prst="leftRigh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dirty="0" smtClean="0"/>
              <a:t>Multiplex 1</a:t>
            </a:r>
            <a:endParaRPr lang="cs-CZ" dirty="0"/>
          </a:p>
        </p:txBody>
      </p:sp>
      <p:grpSp>
        <p:nvGrpSpPr>
          <p:cNvPr id="18" name="Skupina 17"/>
          <p:cNvGrpSpPr/>
          <p:nvPr/>
        </p:nvGrpSpPr>
        <p:grpSpPr>
          <a:xfrm>
            <a:off x="7668344" y="1268760"/>
            <a:ext cx="432048" cy="792088"/>
            <a:chOff x="1835696" y="1268760"/>
            <a:chExt cx="432048" cy="792088"/>
          </a:xfrm>
        </p:grpSpPr>
        <p:cxnSp>
          <p:nvCxnSpPr>
            <p:cNvPr id="19" name="Přímá spojovací čára 18"/>
            <p:cNvCxnSpPr/>
            <p:nvPr/>
          </p:nvCxnSpPr>
          <p:spPr>
            <a:xfrm>
              <a:off x="1835696" y="1268760"/>
              <a:ext cx="216024" cy="288032"/>
            </a:xfrm>
            <a:prstGeom prst="line">
              <a:avLst/>
            </a:prstGeom>
          </p:spPr>
          <p:style>
            <a:lnRef idx="2">
              <a:schemeClr val="dk1"/>
            </a:lnRef>
            <a:fillRef idx="0">
              <a:schemeClr val="dk1"/>
            </a:fillRef>
            <a:effectRef idx="1">
              <a:schemeClr val="dk1"/>
            </a:effectRef>
            <a:fontRef idx="minor">
              <a:schemeClr val="tx1"/>
            </a:fontRef>
          </p:style>
        </p:cxnSp>
        <p:cxnSp>
          <p:nvCxnSpPr>
            <p:cNvPr id="20" name="Přímá spojovací čára 19"/>
            <p:cNvCxnSpPr/>
            <p:nvPr/>
          </p:nvCxnSpPr>
          <p:spPr>
            <a:xfrm>
              <a:off x="2051720" y="1268760"/>
              <a:ext cx="0" cy="288032"/>
            </a:xfrm>
            <a:prstGeom prst="line">
              <a:avLst/>
            </a:prstGeom>
          </p:spPr>
          <p:style>
            <a:lnRef idx="2">
              <a:schemeClr val="dk1"/>
            </a:lnRef>
            <a:fillRef idx="0">
              <a:schemeClr val="dk1"/>
            </a:fillRef>
            <a:effectRef idx="1">
              <a:schemeClr val="dk1"/>
            </a:effectRef>
            <a:fontRef idx="minor">
              <a:schemeClr val="tx1"/>
            </a:fontRef>
          </p:style>
        </p:cxnSp>
        <p:cxnSp>
          <p:nvCxnSpPr>
            <p:cNvPr id="21" name="Přímá spojovací čára 20"/>
            <p:cNvCxnSpPr/>
            <p:nvPr/>
          </p:nvCxnSpPr>
          <p:spPr>
            <a:xfrm flipV="1">
              <a:off x="2051720" y="1268760"/>
              <a:ext cx="216024" cy="288032"/>
            </a:xfrm>
            <a:prstGeom prst="line">
              <a:avLst/>
            </a:prstGeom>
          </p:spPr>
          <p:style>
            <a:lnRef idx="2">
              <a:schemeClr val="dk1"/>
            </a:lnRef>
            <a:fillRef idx="0">
              <a:schemeClr val="dk1"/>
            </a:fillRef>
            <a:effectRef idx="1">
              <a:schemeClr val="dk1"/>
            </a:effectRef>
            <a:fontRef idx="minor">
              <a:schemeClr val="tx1"/>
            </a:fontRef>
          </p:style>
        </p:cxnSp>
        <p:cxnSp>
          <p:nvCxnSpPr>
            <p:cNvPr id="22" name="Přímá spojovací čára 21"/>
            <p:cNvCxnSpPr/>
            <p:nvPr/>
          </p:nvCxnSpPr>
          <p:spPr>
            <a:xfrm>
              <a:off x="2051720" y="1556792"/>
              <a:ext cx="0" cy="504056"/>
            </a:xfrm>
            <a:prstGeom prst="line">
              <a:avLst/>
            </a:prstGeom>
          </p:spPr>
          <p:style>
            <a:lnRef idx="2">
              <a:schemeClr val="dk1"/>
            </a:lnRef>
            <a:fillRef idx="0">
              <a:schemeClr val="dk1"/>
            </a:fillRef>
            <a:effectRef idx="1">
              <a:schemeClr val="dk1"/>
            </a:effectRef>
            <a:fontRef idx="minor">
              <a:schemeClr val="tx1"/>
            </a:fontRef>
          </p:style>
        </p:cxnSp>
      </p:grpSp>
      <p:sp>
        <p:nvSpPr>
          <p:cNvPr id="23" name="Obdélník 22"/>
          <p:cNvSpPr/>
          <p:nvPr/>
        </p:nvSpPr>
        <p:spPr>
          <a:xfrm>
            <a:off x="7092280" y="2060848"/>
            <a:ext cx="1584176" cy="43204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1600" dirty="0" smtClean="0"/>
              <a:t>Digitální přijímač</a:t>
            </a:r>
            <a:endParaRPr lang="cs-CZ" sz="1600" dirty="0"/>
          </a:p>
        </p:txBody>
      </p:sp>
      <p:sp>
        <p:nvSpPr>
          <p:cNvPr id="26" name="Obdélník 25"/>
          <p:cNvSpPr/>
          <p:nvPr/>
        </p:nvSpPr>
        <p:spPr>
          <a:xfrm>
            <a:off x="7092280" y="2780928"/>
            <a:ext cx="1584176" cy="86409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7" name="Zaoblený obdélník 26"/>
          <p:cNvSpPr/>
          <p:nvPr/>
        </p:nvSpPr>
        <p:spPr>
          <a:xfrm>
            <a:off x="7164288" y="2852936"/>
            <a:ext cx="1440160" cy="64807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dirty="0" smtClean="0"/>
              <a:t>Televizní přijímač</a:t>
            </a:r>
            <a:endParaRPr lang="cs-CZ" dirty="0"/>
          </a:p>
        </p:txBody>
      </p:sp>
      <p:sp>
        <p:nvSpPr>
          <p:cNvPr id="28" name="Obdélník 27"/>
          <p:cNvSpPr/>
          <p:nvPr/>
        </p:nvSpPr>
        <p:spPr>
          <a:xfrm>
            <a:off x="7020272" y="3645024"/>
            <a:ext cx="1728192" cy="7200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30" name="Přímá spojovací čára 29"/>
          <p:cNvCxnSpPr>
            <a:stCxn id="23" idx="2"/>
            <a:endCxn id="26" idx="0"/>
          </p:cNvCxnSpPr>
          <p:nvPr/>
        </p:nvCxnSpPr>
        <p:spPr>
          <a:xfrm>
            <a:off x="7884368" y="2492896"/>
            <a:ext cx="0" cy="288032"/>
          </a:xfrm>
          <a:prstGeom prst="line">
            <a:avLst/>
          </a:prstGeom>
        </p:spPr>
        <p:style>
          <a:lnRef idx="2">
            <a:schemeClr val="dk1"/>
          </a:lnRef>
          <a:fillRef idx="0">
            <a:schemeClr val="dk1"/>
          </a:fillRef>
          <a:effectRef idx="1">
            <a:schemeClr val="dk1"/>
          </a:effectRef>
          <a:fontRef idx="minor">
            <a:schemeClr val="tx1"/>
          </a:fontRef>
        </p:style>
      </p:cxnSp>
      <p:sp>
        <p:nvSpPr>
          <p:cNvPr id="31" name="Zaoblený obdélník 30"/>
          <p:cNvSpPr/>
          <p:nvPr/>
        </p:nvSpPr>
        <p:spPr>
          <a:xfrm>
            <a:off x="7092280" y="4077072"/>
            <a:ext cx="288032" cy="648072"/>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2" name="Zaoblený obdélník 31"/>
          <p:cNvSpPr/>
          <p:nvPr/>
        </p:nvSpPr>
        <p:spPr>
          <a:xfrm>
            <a:off x="7596336" y="4077072"/>
            <a:ext cx="288032" cy="64807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
        <p:nvSpPr>
          <p:cNvPr id="35" name="Elipsa 34"/>
          <p:cNvSpPr/>
          <p:nvPr/>
        </p:nvSpPr>
        <p:spPr>
          <a:xfrm>
            <a:off x="7092280" y="4293096"/>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6" name="Elipsa 35"/>
          <p:cNvSpPr/>
          <p:nvPr/>
        </p:nvSpPr>
        <p:spPr>
          <a:xfrm>
            <a:off x="7308304" y="4293096"/>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7" name="Elipsa 36"/>
          <p:cNvSpPr/>
          <p:nvPr/>
        </p:nvSpPr>
        <p:spPr>
          <a:xfrm>
            <a:off x="7092280" y="4365104"/>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8" name="Elipsa 37"/>
          <p:cNvSpPr/>
          <p:nvPr/>
        </p:nvSpPr>
        <p:spPr>
          <a:xfrm>
            <a:off x="7092280" y="4437112"/>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39" name="Elipsa 38"/>
          <p:cNvSpPr/>
          <p:nvPr/>
        </p:nvSpPr>
        <p:spPr>
          <a:xfrm>
            <a:off x="7308304" y="4365104"/>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0" name="Elipsa 39"/>
          <p:cNvSpPr/>
          <p:nvPr/>
        </p:nvSpPr>
        <p:spPr>
          <a:xfrm>
            <a:off x="7308304" y="4437112"/>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1" name="Elipsa 40"/>
          <p:cNvSpPr/>
          <p:nvPr/>
        </p:nvSpPr>
        <p:spPr>
          <a:xfrm>
            <a:off x="7596336" y="4293096"/>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2" name="Elipsa 41"/>
          <p:cNvSpPr/>
          <p:nvPr/>
        </p:nvSpPr>
        <p:spPr>
          <a:xfrm>
            <a:off x="7596336" y="4365104"/>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3" name="Elipsa 42"/>
          <p:cNvSpPr/>
          <p:nvPr/>
        </p:nvSpPr>
        <p:spPr>
          <a:xfrm>
            <a:off x="7596336" y="4437112"/>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4" name="Elipsa 43"/>
          <p:cNvSpPr/>
          <p:nvPr/>
        </p:nvSpPr>
        <p:spPr>
          <a:xfrm>
            <a:off x="7812360" y="4293096"/>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5" name="Elipsa 44"/>
          <p:cNvSpPr/>
          <p:nvPr/>
        </p:nvSpPr>
        <p:spPr>
          <a:xfrm>
            <a:off x="7812360" y="4365104"/>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46" name="Elipsa 45"/>
          <p:cNvSpPr/>
          <p:nvPr/>
        </p:nvSpPr>
        <p:spPr>
          <a:xfrm>
            <a:off x="7812360" y="4437112"/>
            <a:ext cx="72008" cy="72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cxnSp>
        <p:nvCxnSpPr>
          <p:cNvPr id="48" name="Zakřivená spojovací čára 47"/>
          <p:cNvCxnSpPr>
            <a:stCxn id="31" idx="0"/>
          </p:cNvCxnSpPr>
          <p:nvPr/>
        </p:nvCxnSpPr>
        <p:spPr>
          <a:xfrm rot="5400000" flipH="1" flipV="1">
            <a:off x="7128284" y="3825044"/>
            <a:ext cx="360040" cy="144016"/>
          </a:xfrm>
          <a:prstGeom prst="curvedConnector3">
            <a:avLst>
              <a:gd name="adj1" fmla="val 50000"/>
            </a:avLst>
          </a:prstGeom>
          <a:ln>
            <a:headEnd type="arrow"/>
            <a:tailEnd type="arrow"/>
          </a:ln>
        </p:spPr>
        <p:style>
          <a:lnRef idx="2">
            <a:schemeClr val="accent3"/>
          </a:lnRef>
          <a:fillRef idx="0">
            <a:schemeClr val="accent3"/>
          </a:fillRef>
          <a:effectRef idx="1">
            <a:schemeClr val="accent3"/>
          </a:effectRef>
          <a:fontRef idx="minor">
            <a:schemeClr val="tx1"/>
          </a:fontRef>
        </p:style>
      </p:cxnSp>
      <p:cxnSp>
        <p:nvCxnSpPr>
          <p:cNvPr id="52" name="Zakřivená spojovací čára 51"/>
          <p:cNvCxnSpPr/>
          <p:nvPr/>
        </p:nvCxnSpPr>
        <p:spPr>
          <a:xfrm rot="5400000" flipH="1" flipV="1">
            <a:off x="7632340" y="3825044"/>
            <a:ext cx="360040" cy="144016"/>
          </a:xfrm>
          <a:prstGeom prst="curvedConnector3">
            <a:avLst>
              <a:gd name="adj1" fmla="val 50000"/>
            </a:avLst>
          </a:prstGeom>
          <a:ln>
            <a:headEnd type="arrow"/>
            <a:tailEnd type="arrow"/>
          </a:ln>
        </p:spPr>
        <p:style>
          <a:lnRef idx="2">
            <a:schemeClr val="accent3"/>
          </a:lnRef>
          <a:fillRef idx="0">
            <a:schemeClr val="accent3"/>
          </a:fillRef>
          <a:effectRef idx="1">
            <a:schemeClr val="accent3"/>
          </a:effectRef>
          <a:fontRef idx="minor">
            <a:schemeClr val="tx1"/>
          </a:fontRef>
        </p:style>
      </p:cxnSp>
      <p:sp>
        <p:nvSpPr>
          <p:cNvPr id="33" name="Čárový popisek 2 32"/>
          <p:cNvSpPr/>
          <p:nvPr/>
        </p:nvSpPr>
        <p:spPr>
          <a:xfrm>
            <a:off x="8100392" y="3789040"/>
            <a:ext cx="864096" cy="360040"/>
          </a:xfrm>
          <a:prstGeom prst="borderCallout2">
            <a:avLst>
              <a:gd name="adj1" fmla="val 18750"/>
              <a:gd name="adj2" fmla="val -8333"/>
              <a:gd name="adj3" fmla="val 18750"/>
              <a:gd name="adj4" fmla="val -16667"/>
              <a:gd name="adj5" fmla="val 77334"/>
              <a:gd name="adj6" fmla="val -85740"/>
            </a:avLst>
          </a:prstGeom>
        </p:spPr>
        <p:style>
          <a:lnRef idx="1">
            <a:schemeClr val="dk1"/>
          </a:lnRef>
          <a:fillRef idx="2">
            <a:schemeClr val="dk1"/>
          </a:fillRef>
          <a:effectRef idx="1">
            <a:schemeClr val="dk1"/>
          </a:effectRef>
          <a:fontRef idx="minor">
            <a:schemeClr val="dk1"/>
          </a:fontRef>
        </p:style>
        <p:txBody>
          <a:bodyPr rtlCol="0" anchor="ctr"/>
          <a:lstStyle/>
          <a:p>
            <a:pPr algn="ctr"/>
            <a:r>
              <a:rPr lang="cs-CZ" sz="1200" smtClean="0"/>
              <a:t>Ovladač </a:t>
            </a:r>
            <a:r>
              <a:rPr lang="cs-CZ" sz="1200" dirty="0" smtClean="0"/>
              <a:t>pro TV</a:t>
            </a:r>
            <a:endParaRPr lang="cs-CZ" sz="1200" dirty="0"/>
          </a:p>
        </p:txBody>
      </p:sp>
      <p:sp>
        <p:nvSpPr>
          <p:cNvPr id="34" name="Čárový popisek 2 33"/>
          <p:cNvSpPr/>
          <p:nvPr/>
        </p:nvSpPr>
        <p:spPr>
          <a:xfrm>
            <a:off x="8100392" y="4293096"/>
            <a:ext cx="864096" cy="576064"/>
          </a:xfrm>
          <a:prstGeom prst="borderCallout2">
            <a:avLst>
              <a:gd name="adj1" fmla="val 18750"/>
              <a:gd name="adj2" fmla="val -8333"/>
              <a:gd name="adj3" fmla="val 18750"/>
              <a:gd name="adj4" fmla="val -16667"/>
              <a:gd name="adj5" fmla="val 42168"/>
              <a:gd name="adj6" fmla="val -35271"/>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sz="1200" dirty="0" smtClean="0"/>
              <a:t>Ovladač pro set-top-box</a:t>
            </a:r>
            <a:endParaRPr lang="cs-CZ" sz="1200" dirty="0"/>
          </a:p>
        </p:txBody>
      </p:sp>
      <p:sp>
        <p:nvSpPr>
          <p:cNvPr id="53" name="TextovéPole 52"/>
          <p:cNvSpPr txBox="1"/>
          <p:nvPr/>
        </p:nvSpPr>
        <p:spPr>
          <a:xfrm>
            <a:off x="1259632" y="836712"/>
            <a:ext cx="1620957" cy="369332"/>
          </a:xfrm>
          <a:prstGeom prst="rect">
            <a:avLst/>
          </a:prstGeom>
          <a:noFill/>
        </p:spPr>
        <p:txBody>
          <a:bodyPr wrap="none" rtlCol="0">
            <a:spAutoFit/>
          </a:bodyPr>
          <a:lstStyle/>
          <a:p>
            <a:r>
              <a:rPr lang="cs-CZ" dirty="0" smtClean="0"/>
              <a:t>Anténa vysílače</a:t>
            </a:r>
            <a:endParaRPr lang="cs-CZ" dirty="0"/>
          </a:p>
        </p:txBody>
      </p:sp>
      <p:sp>
        <p:nvSpPr>
          <p:cNvPr id="54" name="TextovéPole 53"/>
          <p:cNvSpPr txBox="1"/>
          <p:nvPr/>
        </p:nvSpPr>
        <p:spPr>
          <a:xfrm>
            <a:off x="7236296" y="836712"/>
            <a:ext cx="1303562" cy="369332"/>
          </a:xfrm>
          <a:prstGeom prst="rect">
            <a:avLst/>
          </a:prstGeom>
          <a:noFill/>
        </p:spPr>
        <p:txBody>
          <a:bodyPr wrap="none" rtlCol="0">
            <a:spAutoFit/>
          </a:bodyPr>
          <a:lstStyle/>
          <a:p>
            <a:r>
              <a:rPr lang="cs-CZ" dirty="0" smtClean="0"/>
              <a:t>UHF anténa</a:t>
            </a:r>
            <a:endParaRPr lang="cs-CZ" dirty="0"/>
          </a:p>
        </p:txBody>
      </p:sp>
      <p:sp>
        <p:nvSpPr>
          <p:cNvPr id="55" name="Obdélník 54"/>
          <p:cNvSpPr/>
          <p:nvPr/>
        </p:nvSpPr>
        <p:spPr>
          <a:xfrm>
            <a:off x="1259632" y="5013176"/>
            <a:ext cx="7488832" cy="1631216"/>
          </a:xfrm>
          <a:prstGeom prst="rect">
            <a:avLst/>
          </a:prstGeom>
          <a:effectLst>
            <a:outerShdw blurRad="63500" dist="25400" dir="5400000" rotWithShape="0">
              <a:srgbClr val="000000">
                <a:alpha val="43137"/>
              </a:srgbClr>
            </a:outerShdw>
            <a:softEdge rad="63500"/>
          </a:effectLst>
        </p:spPr>
        <p:style>
          <a:lnRef idx="1">
            <a:schemeClr val="accent2"/>
          </a:lnRef>
          <a:fillRef idx="2">
            <a:schemeClr val="accent2"/>
          </a:fillRef>
          <a:effectRef idx="1">
            <a:schemeClr val="accent2"/>
          </a:effectRef>
          <a:fontRef idx="minor">
            <a:schemeClr val="dk1"/>
          </a:fontRef>
        </p:style>
        <p:txBody>
          <a:bodyPr wrap="square">
            <a:spAutoFit/>
          </a:bodyPr>
          <a:lstStyle/>
          <a:p>
            <a:pPr>
              <a:buFont typeface="Arial" pitchFamily="34" charset="0"/>
              <a:buChar char="•"/>
            </a:pPr>
            <a:r>
              <a:rPr lang="cs-CZ" sz="1600" dirty="0" smtClean="0"/>
              <a:t>na straně vysílače se programy slučují do digitálních multiplexů</a:t>
            </a:r>
          </a:p>
          <a:p>
            <a:pPr>
              <a:buFont typeface="Arial" pitchFamily="34" charset="0"/>
              <a:buChar char="•"/>
            </a:pPr>
            <a:r>
              <a:rPr lang="cs-CZ" sz="1600" dirty="0" smtClean="0"/>
              <a:t>jeden multiplex může obsahovat více programů, rozhlasové stanice a další signály</a:t>
            </a:r>
          </a:p>
          <a:p>
            <a:pPr>
              <a:buFont typeface="Arial" pitchFamily="34" charset="0"/>
              <a:buChar char="•"/>
            </a:pPr>
            <a:r>
              <a:rPr lang="cs-CZ" sz="1600" dirty="0" smtClean="0"/>
              <a:t>celý multiplex se vysílá na jediném kanálu, který v analogové formě sloužil pro přenos jediného programu</a:t>
            </a:r>
          </a:p>
          <a:p>
            <a:pPr>
              <a:buFont typeface="Arial" pitchFamily="34" charset="0"/>
              <a:buChar char="•"/>
            </a:pPr>
            <a:r>
              <a:rPr lang="cs-CZ" sz="1600" dirty="0" smtClean="0"/>
              <a:t>digitální přijímač z multiplexu vybírá žádaný program, a převádí zpět na běžný analogový signál.</a:t>
            </a:r>
            <a:endParaRPr lang="cs-CZ" sz="1600" dirty="0"/>
          </a:p>
        </p:txBody>
      </p:sp>
      <p:sp>
        <p:nvSpPr>
          <p:cNvPr id="47" name="Obdélník 46"/>
          <p:cNvSpPr/>
          <p:nvPr/>
        </p:nvSpPr>
        <p:spPr>
          <a:xfrm>
            <a:off x="1187624" y="5013176"/>
            <a:ext cx="7560840" cy="1656184"/>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Co obsahuje jeden multiplex?</a:t>
            </a:r>
          </a:p>
          <a:p>
            <a:pPr marL="342900" indent="-342900">
              <a:buFont typeface="+mj-lt"/>
              <a:buAutoNum type="arabicPeriod"/>
            </a:pPr>
            <a:r>
              <a:rPr lang="cs-CZ" dirty="0" smtClean="0"/>
              <a:t>Na kolika kanálech se vysílá?</a:t>
            </a:r>
          </a:p>
          <a:p>
            <a:pPr marL="342900" indent="-342900">
              <a:buFont typeface="+mj-lt"/>
              <a:buAutoNum type="arabicPeriod"/>
            </a:pPr>
            <a:r>
              <a:rPr lang="cs-CZ" dirty="0" smtClean="0"/>
              <a:t>Co provádí set-top-box při přijetí multiplexu?</a:t>
            </a:r>
            <a:endParaRPr lang="cs-CZ" dirty="0"/>
          </a:p>
        </p:txBody>
      </p:sp>
      <p:sp>
        <p:nvSpPr>
          <p:cNvPr id="49" name="Tlačítko akce: Dopředu nebo Další 48">
            <a:hlinkClick r:id="" action="ppaction://hlinkshowjump?jump=nextslide" highlightClick="1"/>
          </p:cNvPr>
          <p:cNvSpPr/>
          <p:nvPr/>
        </p:nvSpPr>
        <p:spPr>
          <a:xfrm>
            <a:off x="8100392" y="332656"/>
            <a:ext cx="504056" cy="432048"/>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xit" presetSubtype="4" fill="hold" grpId="0" nodeType="clickEffect">
                                  <p:stCondLst>
                                    <p:cond delay="0"/>
                                  </p:stCondLst>
                                  <p:childTnLst>
                                    <p:anim calcmode="lin" valueType="num">
                                      <p:cBhvr additive="base">
                                        <p:cTn id="10" dur="500"/>
                                        <p:tgtEl>
                                          <p:spTgt spid="47"/>
                                        </p:tgtEl>
                                        <p:attrNameLst>
                                          <p:attrName>ppt_x</p:attrName>
                                        </p:attrNameLst>
                                      </p:cBhvr>
                                      <p:tavLst>
                                        <p:tav tm="0">
                                          <p:val>
                                            <p:strVal val="ppt_x"/>
                                          </p:val>
                                        </p:tav>
                                        <p:tav tm="100000">
                                          <p:val>
                                            <p:strVal val="ppt_x"/>
                                          </p:val>
                                        </p:tav>
                                      </p:tavLst>
                                    </p:anim>
                                    <p:anim calcmode="lin" valueType="num">
                                      <p:cBhvr additive="base">
                                        <p:cTn id="11" dur="500"/>
                                        <p:tgtEl>
                                          <p:spTgt spid="47"/>
                                        </p:tgtEl>
                                        <p:attrNameLst>
                                          <p:attrName>ppt_y</p:attrName>
                                        </p:attrNameLst>
                                      </p:cBhvr>
                                      <p:tavLst>
                                        <p:tav tm="0">
                                          <p:val>
                                            <p:strVal val="ppt_y"/>
                                          </p:val>
                                        </p:tav>
                                        <p:tav tm="100000">
                                          <p:val>
                                            <p:strVal val="1+ppt_h/2"/>
                                          </p:val>
                                        </p:tav>
                                      </p:tavLst>
                                    </p:anim>
                                    <p:set>
                                      <p:cBhvr>
                                        <p:cTn id="12" dur="1" fill="hold">
                                          <p:stCondLst>
                                            <p:cond delay="499"/>
                                          </p:stCondLst>
                                        </p:cTn>
                                        <p:tgtEl>
                                          <p:spTgt spid="4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634400"/>
          </a:xfrm>
        </p:spPr>
        <p:txBody>
          <a:bodyPr>
            <a:normAutofit fontScale="90000"/>
          </a:bodyPr>
          <a:lstStyle/>
          <a:p>
            <a:r>
              <a:rPr lang="cs-CZ" dirty="0" smtClean="0"/>
              <a:t>Technické základy</a:t>
            </a:r>
            <a:endParaRPr lang="cs-CZ" dirty="0"/>
          </a:p>
        </p:txBody>
      </p:sp>
      <p:graphicFrame>
        <p:nvGraphicFramePr>
          <p:cNvPr id="4" name="Diagram 3"/>
          <p:cNvGraphicFramePr/>
          <p:nvPr/>
        </p:nvGraphicFramePr>
        <p:xfrm>
          <a:off x="1331640" y="908720"/>
          <a:ext cx="6432376" cy="2536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2" name="Skupina 31"/>
          <p:cNvGrpSpPr/>
          <p:nvPr/>
        </p:nvGrpSpPr>
        <p:grpSpPr>
          <a:xfrm>
            <a:off x="1115616" y="3429000"/>
            <a:ext cx="7056784" cy="3197027"/>
            <a:chOff x="1115616" y="3212976"/>
            <a:chExt cx="7056784" cy="3413051"/>
          </a:xfrm>
        </p:grpSpPr>
        <p:sp>
          <p:nvSpPr>
            <p:cNvPr id="5" name="Obdélník 4"/>
            <p:cNvSpPr/>
            <p:nvPr/>
          </p:nvSpPr>
          <p:spPr>
            <a:xfrm>
              <a:off x="2195736" y="3356992"/>
              <a:ext cx="2088232" cy="86409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dirty="0" smtClean="0"/>
                <a:t>DVB kompresní technologie</a:t>
              </a:r>
              <a:endParaRPr lang="cs-CZ" dirty="0"/>
            </a:p>
          </p:txBody>
        </p:sp>
        <p:sp>
          <p:nvSpPr>
            <p:cNvPr id="6" name="Obdélník 5"/>
            <p:cNvSpPr/>
            <p:nvPr/>
          </p:nvSpPr>
          <p:spPr>
            <a:xfrm>
              <a:off x="2195736" y="4509120"/>
              <a:ext cx="2088232" cy="86409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dirty="0" smtClean="0"/>
                <a:t>Doplňkové služby</a:t>
              </a:r>
            </a:p>
            <a:p>
              <a:pPr algn="ctr"/>
              <a:r>
                <a:rPr lang="cs-CZ" sz="1600" dirty="0" smtClean="0"/>
                <a:t>Teletext, VPS, WSS</a:t>
              </a:r>
              <a:endParaRPr lang="cs-CZ" sz="1600" dirty="0"/>
            </a:p>
          </p:txBody>
        </p:sp>
        <p:sp>
          <p:nvSpPr>
            <p:cNvPr id="7" name="Šipka doprava 6"/>
            <p:cNvSpPr/>
            <p:nvPr/>
          </p:nvSpPr>
          <p:spPr>
            <a:xfrm>
              <a:off x="1115616" y="3429000"/>
              <a:ext cx="1080120" cy="216024"/>
            </a:xfrm>
            <a:prstGeom prst="right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8" name="Šipka doprava 7"/>
            <p:cNvSpPr/>
            <p:nvPr/>
          </p:nvSpPr>
          <p:spPr>
            <a:xfrm>
              <a:off x="1115616" y="3717032"/>
              <a:ext cx="1080120" cy="216024"/>
            </a:xfrm>
            <a:prstGeom prst="right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9" name="Šipka doprava 8"/>
            <p:cNvSpPr/>
            <p:nvPr/>
          </p:nvSpPr>
          <p:spPr>
            <a:xfrm>
              <a:off x="1115616" y="4005064"/>
              <a:ext cx="1080120" cy="216024"/>
            </a:xfrm>
            <a:prstGeom prst="right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10" name="TextovéPole 9"/>
            <p:cNvSpPr txBox="1"/>
            <p:nvPr/>
          </p:nvSpPr>
          <p:spPr>
            <a:xfrm>
              <a:off x="1187624" y="3212976"/>
              <a:ext cx="596638" cy="307777"/>
            </a:xfrm>
            <a:prstGeom prst="rect">
              <a:avLst/>
            </a:prstGeom>
            <a:noFill/>
          </p:spPr>
          <p:txBody>
            <a:bodyPr wrap="none" rtlCol="0">
              <a:spAutoFit/>
            </a:bodyPr>
            <a:lstStyle/>
            <a:p>
              <a:r>
                <a:rPr lang="cs-CZ" sz="1400" dirty="0" smtClean="0"/>
                <a:t>obraz</a:t>
              </a:r>
              <a:endParaRPr lang="cs-CZ" sz="1400" dirty="0"/>
            </a:p>
          </p:txBody>
        </p:sp>
        <p:sp>
          <p:nvSpPr>
            <p:cNvPr id="11" name="TextovéPole 10"/>
            <p:cNvSpPr txBox="1"/>
            <p:nvPr/>
          </p:nvSpPr>
          <p:spPr>
            <a:xfrm>
              <a:off x="1259632" y="3501008"/>
              <a:ext cx="514885" cy="307777"/>
            </a:xfrm>
            <a:prstGeom prst="rect">
              <a:avLst/>
            </a:prstGeom>
            <a:noFill/>
          </p:spPr>
          <p:txBody>
            <a:bodyPr wrap="none" rtlCol="0">
              <a:spAutoFit/>
            </a:bodyPr>
            <a:lstStyle/>
            <a:p>
              <a:r>
                <a:rPr lang="cs-CZ" sz="1400" dirty="0" smtClean="0"/>
                <a:t>zvuk</a:t>
              </a:r>
              <a:endParaRPr lang="cs-CZ" sz="1400" dirty="0"/>
            </a:p>
          </p:txBody>
        </p:sp>
        <p:sp>
          <p:nvSpPr>
            <p:cNvPr id="12" name="TextovéPole 11"/>
            <p:cNvSpPr txBox="1"/>
            <p:nvPr/>
          </p:nvSpPr>
          <p:spPr>
            <a:xfrm>
              <a:off x="1259632" y="3789040"/>
              <a:ext cx="489236" cy="307777"/>
            </a:xfrm>
            <a:prstGeom prst="rect">
              <a:avLst/>
            </a:prstGeom>
            <a:noFill/>
          </p:spPr>
          <p:txBody>
            <a:bodyPr wrap="none" rtlCol="0">
              <a:spAutoFit/>
            </a:bodyPr>
            <a:lstStyle/>
            <a:p>
              <a:r>
                <a:rPr lang="cs-CZ" sz="1400" dirty="0" smtClean="0"/>
                <a:t>data</a:t>
              </a:r>
              <a:endParaRPr lang="cs-CZ" sz="1400" dirty="0"/>
            </a:p>
          </p:txBody>
        </p:sp>
        <p:sp>
          <p:nvSpPr>
            <p:cNvPr id="13" name="Šipka nahoru 12"/>
            <p:cNvSpPr/>
            <p:nvPr/>
          </p:nvSpPr>
          <p:spPr>
            <a:xfrm>
              <a:off x="1115616" y="4077072"/>
              <a:ext cx="216024" cy="792088"/>
            </a:xfrm>
            <a:prstGeom prst="up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14" name="Šipka nahoru 13"/>
            <p:cNvSpPr/>
            <p:nvPr/>
          </p:nvSpPr>
          <p:spPr>
            <a:xfrm rot="16200000">
              <a:off x="1583668" y="4329100"/>
              <a:ext cx="216024" cy="1008112"/>
            </a:xfrm>
            <a:prstGeom prst="up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15" name="Šipka doprava 14"/>
            <p:cNvSpPr/>
            <p:nvPr/>
          </p:nvSpPr>
          <p:spPr>
            <a:xfrm>
              <a:off x="4283968" y="3356992"/>
              <a:ext cx="2376264" cy="936104"/>
            </a:xfrm>
            <a:prstGeom prst="right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1400" dirty="0" smtClean="0"/>
                <a:t>Telekomunikační spoj </a:t>
              </a:r>
            </a:p>
            <a:p>
              <a:pPr algn="ctr"/>
              <a:r>
                <a:rPr lang="cs-CZ" sz="1400" dirty="0" smtClean="0"/>
                <a:t>k vysílači</a:t>
              </a:r>
              <a:endParaRPr lang="cs-CZ" sz="1400" dirty="0"/>
            </a:p>
          </p:txBody>
        </p:sp>
        <p:sp>
          <p:nvSpPr>
            <p:cNvPr id="16" name="Obdélník 15"/>
            <p:cNvSpPr/>
            <p:nvPr/>
          </p:nvSpPr>
          <p:spPr>
            <a:xfrm>
              <a:off x="6660232" y="3429000"/>
              <a:ext cx="1512168" cy="79208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dirty="0" smtClean="0"/>
                <a:t>Modulace DVB-T</a:t>
              </a:r>
              <a:endParaRPr lang="cs-CZ" dirty="0"/>
            </a:p>
          </p:txBody>
        </p:sp>
        <p:cxnSp>
          <p:nvCxnSpPr>
            <p:cNvPr id="18" name="Pravoúhlá spojovací čára 17"/>
            <p:cNvCxnSpPr>
              <a:stCxn id="16" idx="3"/>
            </p:cNvCxnSpPr>
            <p:nvPr/>
          </p:nvCxnSpPr>
          <p:spPr>
            <a:xfrm flipH="1">
              <a:off x="7092280" y="3825044"/>
              <a:ext cx="1080120" cy="900100"/>
            </a:xfrm>
            <a:prstGeom prst="bentConnector3">
              <a:avLst>
                <a:gd name="adj1" fmla="val -21164"/>
              </a:avLst>
            </a:prstGeom>
            <a:ln>
              <a:tailEnd type="arrow"/>
            </a:ln>
          </p:spPr>
          <p:style>
            <a:lnRef idx="3">
              <a:schemeClr val="accent2"/>
            </a:lnRef>
            <a:fillRef idx="0">
              <a:schemeClr val="accent2"/>
            </a:fillRef>
            <a:effectRef idx="2">
              <a:schemeClr val="accent2"/>
            </a:effectRef>
            <a:fontRef idx="minor">
              <a:schemeClr val="tx1"/>
            </a:fontRef>
          </p:style>
        </p:cxnSp>
        <p:sp>
          <p:nvSpPr>
            <p:cNvPr id="19" name="Rovnoramenný trojúhelník 18"/>
            <p:cNvSpPr/>
            <p:nvPr/>
          </p:nvSpPr>
          <p:spPr>
            <a:xfrm rot="16200000">
              <a:off x="6444208" y="4437112"/>
              <a:ext cx="720080" cy="576064"/>
            </a:xfrm>
            <a:prstGeom prst="triangl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cxnSp>
          <p:nvCxnSpPr>
            <p:cNvPr id="21" name="Tvar 20"/>
            <p:cNvCxnSpPr>
              <a:stCxn id="19" idx="0"/>
            </p:cNvCxnSpPr>
            <p:nvPr/>
          </p:nvCxnSpPr>
          <p:spPr>
            <a:xfrm rot="10800000" flipV="1">
              <a:off x="5220072" y="4725144"/>
              <a:ext cx="1296144" cy="1080120"/>
            </a:xfrm>
            <a:prstGeom prst="bentConnector3">
              <a:avLst>
                <a:gd name="adj1" fmla="val 147423"/>
              </a:avLst>
            </a:prstGeom>
            <a:ln>
              <a:tailEnd type="arrow"/>
            </a:ln>
          </p:spPr>
          <p:style>
            <a:lnRef idx="3">
              <a:schemeClr val="accent2"/>
            </a:lnRef>
            <a:fillRef idx="0">
              <a:schemeClr val="accent2"/>
            </a:fillRef>
            <a:effectRef idx="2">
              <a:schemeClr val="accent2"/>
            </a:effectRef>
            <a:fontRef idx="minor">
              <a:schemeClr val="tx1"/>
            </a:fontRef>
          </p:style>
        </p:cxnSp>
        <p:pic>
          <p:nvPicPr>
            <p:cNvPr id="28" name="Obrázek 12" descr="GMS.jpg"/>
            <p:cNvPicPr>
              <a:picLocks noChangeAspect="1"/>
            </p:cNvPicPr>
            <p:nvPr/>
          </p:nvPicPr>
          <p:blipFill>
            <a:blip r:embed="rId7" cstate="print"/>
            <a:srcRect/>
            <a:stretch>
              <a:fillRect/>
            </a:stretch>
          </p:blipFill>
          <p:spPr bwMode="auto">
            <a:xfrm>
              <a:off x="5364088" y="4869160"/>
              <a:ext cx="653371" cy="1756867"/>
            </a:xfrm>
            <a:prstGeom prst="rect">
              <a:avLst/>
            </a:prstGeom>
            <a:noFill/>
            <a:ln w="9525">
              <a:noFill/>
              <a:miter lim="800000"/>
              <a:headEnd/>
              <a:tailEnd/>
            </a:ln>
          </p:spPr>
        </p:pic>
        <p:cxnSp>
          <p:nvCxnSpPr>
            <p:cNvPr id="30" name="Zakřivená spojovací čára 29"/>
            <p:cNvCxnSpPr/>
            <p:nvPr/>
          </p:nvCxnSpPr>
          <p:spPr>
            <a:xfrm>
              <a:off x="6300192" y="5157192"/>
              <a:ext cx="936104" cy="360040"/>
            </a:xfrm>
            <a:prstGeom prst="curvedConnector3">
              <a:avLst>
                <a:gd name="adj1" fmla="val 40697"/>
              </a:avLst>
            </a:prstGeom>
            <a:ln>
              <a:tailEnd type="arrow"/>
            </a:ln>
          </p:spPr>
          <p:style>
            <a:lnRef idx="3">
              <a:schemeClr val="accent1"/>
            </a:lnRef>
            <a:fillRef idx="0">
              <a:schemeClr val="accent1"/>
            </a:fillRef>
            <a:effectRef idx="2">
              <a:schemeClr val="accent1"/>
            </a:effectRef>
            <a:fontRef idx="minor">
              <a:schemeClr val="tx1"/>
            </a:fontRef>
          </p:style>
        </p:cxnSp>
      </p:grpSp>
      <p:sp>
        <p:nvSpPr>
          <p:cNvPr id="33" name="Šipka dolů 32"/>
          <p:cNvSpPr/>
          <p:nvPr/>
        </p:nvSpPr>
        <p:spPr>
          <a:xfrm>
            <a:off x="6084168" y="2852936"/>
            <a:ext cx="1224136" cy="720080"/>
          </a:xfrm>
          <a:prstGeom prst="downArrow">
            <a:avLst/>
          </a:prstGeom>
          <a:ln>
            <a:solidFill>
              <a:schemeClr val="bg2">
                <a:lumMod val="75000"/>
              </a:schemeClr>
            </a:solid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971600" y="3573016"/>
            <a:ext cx="7920880" cy="3096344"/>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Co se provádí ve vysílacím pracovišti?</a:t>
            </a:r>
          </a:p>
          <a:p>
            <a:pPr marL="342900" indent="-342900">
              <a:buFont typeface="+mj-lt"/>
              <a:buAutoNum type="arabicPeriod"/>
            </a:pPr>
            <a:r>
              <a:rPr lang="cs-CZ" dirty="0" smtClean="0"/>
              <a:t>Co se myslí pod doplňkovými službami?</a:t>
            </a:r>
          </a:p>
          <a:p>
            <a:pPr marL="342900" indent="-342900">
              <a:buFont typeface="+mj-lt"/>
              <a:buAutoNum type="arabicPeriod"/>
            </a:pPr>
            <a:r>
              <a:rPr lang="cs-CZ" dirty="0" smtClean="0"/>
              <a:t>Co se provede s obrazem, zvukem a daty než poputují z anténního systému vysílače?</a:t>
            </a:r>
          </a:p>
          <a:p>
            <a:pPr marL="342900" indent="-342900">
              <a:buFont typeface="+mj-lt"/>
              <a:buAutoNum type="arabicPeriod"/>
            </a:pPr>
            <a:endParaRPr lang="cs-CZ" dirty="0" smtClean="0"/>
          </a:p>
          <a:p>
            <a:pPr marL="342900" indent="-342900">
              <a:buFont typeface="+mj-lt"/>
              <a:buAutoNum type="arabicPeriod"/>
            </a:pPr>
            <a:endParaRPr lang="cs-CZ" dirty="0" smtClean="0"/>
          </a:p>
          <a:p>
            <a:pPr marL="342900" indent="-342900">
              <a:buFont typeface="+mj-lt"/>
              <a:buAutoNum type="arabicPeriod"/>
            </a:pPr>
            <a:endParaRPr lang="cs-CZ" dirty="0" smtClean="0"/>
          </a:p>
          <a:p>
            <a:pPr marL="342900" indent="-342900">
              <a:buFont typeface="+mj-lt"/>
              <a:buAutoNum type="arabicPeriod"/>
            </a:pPr>
            <a:endParaRPr lang="cs-CZ" dirty="0" smtClean="0"/>
          </a:p>
          <a:p>
            <a:pPr marL="342900" indent="-342900"/>
            <a:r>
              <a:rPr lang="cs-CZ" i="1" dirty="0" smtClean="0"/>
              <a:t>Vysílací pracoviště neodkrývat!</a:t>
            </a:r>
            <a:endParaRPr lang="cs-CZ" i="1" dirty="0"/>
          </a:p>
        </p:txBody>
      </p:sp>
      <p:sp>
        <p:nvSpPr>
          <p:cNvPr id="24" name="Tlačítko akce: Dopředu nebo Další 23">
            <a:hlinkClick r:id="" action="ppaction://hlinkshowjump?jump=nextslide" highlightClick="1"/>
          </p:cNvPr>
          <p:cNvSpPr/>
          <p:nvPr/>
        </p:nvSpPr>
        <p:spPr>
          <a:xfrm>
            <a:off x="8100392" y="332656"/>
            <a:ext cx="504056" cy="432048"/>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D69ADB93-1B6E-44F2-930A-F7908D3153B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7C14795C-1DBE-4227-A9EE-38C58F29D323}"/>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2C08EE4E-1027-4C07-9FF5-8184078E34A8}"/>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75F64FCC-0D8F-4AB9-8DB8-B20FBC8CE1EA}"/>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081B3EF1-E3D9-4DAF-AD48-75C2FE8F5BF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38A69683-A50A-45E8-AA20-E5B8287FC2A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5CB31B6A-4856-4D38-A72F-B019AC32077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A744B196-BEB3-42EF-B7C9-E8BBBE5980CD}"/>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2" presetClass="exit" presetSubtype="4" fill="hold" grpId="0" nodeType="clickEffect">
                                  <p:stCondLst>
                                    <p:cond delay="0"/>
                                  </p:stCondLst>
                                  <p:childTnLst>
                                    <p:anim calcmode="lin" valueType="num">
                                      <p:cBhvr additive="base">
                                        <p:cTn id="34" dur="500"/>
                                        <p:tgtEl>
                                          <p:spTgt spid="23"/>
                                        </p:tgtEl>
                                        <p:attrNameLst>
                                          <p:attrName>ppt_x</p:attrName>
                                        </p:attrNameLst>
                                      </p:cBhvr>
                                      <p:tavLst>
                                        <p:tav tm="0">
                                          <p:val>
                                            <p:strVal val="ppt_x"/>
                                          </p:val>
                                        </p:tav>
                                        <p:tav tm="100000">
                                          <p:val>
                                            <p:strVal val="ppt_x"/>
                                          </p:val>
                                        </p:tav>
                                      </p:tavLst>
                                    </p:anim>
                                    <p:anim calcmode="lin" valueType="num">
                                      <p:cBhvr additive="base">
                                        <p:cTn id="35" dur="500"/>
                                        <p:tgtEl>
                                          <p:spTgt spid="23"/>
                                        </p:tgtEl>
                                        <p:attrNameLst>
                                          <p:attrName>ppt_y</p:attrName>
                                        </p:attrNameLst>
                                      </p:cBhvr>
                                      <p:tavLst>
                                        <p:tav tm="0">
                                          <p:val>
                                            <p:strVal val="ppt_y"/>
                                          </p:val>
                                        </p:tav>
                                        <p:tav tm="100000">
                                          <p:val>
                                            <p:strVal val="1+ppt_h/2"/>
                                          </p:val>
                                        </p:tav>
                                      </p:tavLst>
                                    </p:anim>
                                    <p:set>
                                      <p:cBhvr>
                                        <p:cTn id="36" dur="1" fill="hold">
                                          <p:stCondLst>
                                            <p:cond delay="499"/>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P spid="2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490384"/>
          </a:xfrm>
        </p:spPr>
        <p:txBody>
          <a:bodyPr>
            <a:normAutofit fontScale="90000"/>
          </a:bodyPr>
          <a:lstStyle/>
          <a:p>
            <a:r>
              <a:rPr lang="cs-CZ" sz="2800" dirty="0" smtClean="0"/>
              <a:t>Ukázka pracovního listu</a:t>
            </a:r>
            <a:endParaRPr lang="cs-CZ" sz="2800" dirty="0"/>
          </a:p>
        </p:txBody>
      </p:sp>
      <p:pic>
        <p:nvPicPr>
          <p:cNvPr id="3" name="Obrázek 2" descr="TEST RZ systém DVB-T.JPG"/>
          <p:cNvPicPr>
            <a:picLocks noChangeAspect="1"/>
          </p:cNvPicPr>
          <p:nvPr/>
        </p:nvPicPr>
        <p:blipFill>
          <a:blip r:embed="rId2" cstate="print">
            <a:lum bright="-10000" contrast="10000"/>
          </a:blip>
          <a:stretch>
            <a:fillRect/>
          </a:stretch>
        </p:blipFill>
        <p:spPr>
          <a:xfrm>
            <a:off x="771524" y="752474"/>
            <a:ext cx="8197063" cy="5772869"/>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a:xfrm>
            <a:off x="3347864" y="6309320"/>
            <a:ext cx="2895600" cy="328464"/>
          </a:xfrm>
        </p:spPr>
        <p:txBody>
          <a:bodyPr/>
          <a:lstStyle/>
          <a:p>
            <a:pPr algn="ctr">
              <a:defRPr/>
            </a:pPr>
            <a:r>
              <a:rPr lang="cs-CZ" dirty="0">
                <a:solidFill>
                  <a:schemeClr val="bg2">
                    <a:lumMod val="25000"/>
                  </a:schemeClr>
                </a:solidFill>
              </a:rPr>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8</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lgn="ctr">
              <a:defRPr/>
            </a:pPr>
            <a:r>
              <a:rPr lang="cs-CZ" sz="2400" dirty="0">
                <a:solidFill>
                  <a:schemeClr val="accent3">
                    <a:lumMod val="75000"/>
                  </a:schemeClr>
                </a:solidFill>
              </a:rPr>
              <a:t>Všechny </a:t>
            </a:r>
            <a:r>
              <a:rPr lang="cs-CZ" sz="2400" dirty="0" smtClean="0">
                <a:solidFill>
                  <a:schemeClr val="accent3">
                    <a:lumMod val="75000"/>
                  </a:schemeClr>
                </a:solidFill>
              </a:rPr>
              <a:t>materiály </a:t>
            </a:r>
            <a:r>
              <a:rPr lang="cs-CZ" sz="2400" dirty="0">
                <a:solidFill>
                  <a:schemeClr val="accent3">
                    <a:lumMod val="75000"/>
                  </a:schemeClr>
                </a:solidFill>
              </a:rPr>
              <a:t>a obrázky jsou z archivu autora.</a:t>
            </a:r>
          </a:p>
        </p:txBody>
      </p:sp>
      <p:pic>
        <p:nvPicPr>
          <p:cNvPr id="20482" name="Picture 2"/>
          <p:cNvPicPr>
            <a:picLocks noChangeAspect="1" noChangeArrowheads="1"/>
          </p:cNvPicPr>
          <p:nvPr/>
        </p:nvPicPr>
        <p:blipFill>
          <a:blip r:embed="rId2" cstate="print"/>
          <a:srcRect/>
          <a:stretch>
            <a:fillRect/>
          </a:stretch>
        </p:blipFill>
        <p:spPr bwMode="auto">
          <a:xfrm>
            <a:off x="1475656" y="1412776"/>
            <a:ext cx="6613608" cy="3960000"/>
          </a:xfrm>
          <a:prstGeom prst="rect">
            <a:avLst/>
          </a:prstGeom>
          <a:ln>
            <a:noFill/>
          </a:ln>
          <a:effectLst>
            <a:softEdge rad="112500"/>
          </a:effectLst>
        </p:spPr>
      </p:pic>
    </p:spTree>
  </p:cSld>
  <p:clrMapOvr>
    <a:masterClrMapping/>
  </p:clrMapOvr>
  <p:transition>
    <p:wedg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nvGraphicFramePr>
        <p:xfrm>
          <a:off x="1691681" y="260648"/>
          <a:ext cx="3024335" cy="6185880"/>
        </p:xfrm>
        <a:graphic>
          <a:graphicData uri="http://schemas.openxmlformats.org/drawingml/2006/table">
            <a:tbl>
              <a:tblPr>
                <a:tableStyleId>{BC89EF96-8CEA-46FF-86C4-4CE0E7609802}</a:tableStyleId>
              </a:tblPr>
              <a:tblGrid>
                <a:gridCol w="540001"/>
                <a:gridCol w="540001"/>
                <a:gridCol w="540001"/>
                <a:gridCol w="540001"/>
                <a:gridCol w="864331"/>
              </a:tblGrid>
              <a:tr h="284549">
                <a:tc>
                  <a:txBody>
                    <a:bodyPr/>
                    <a:lstStyle/>
                    <a:p>
                      <a:r>
                        <a:rPr lang="cs-CZ" sz="1200" dirty="0"/>
                        <a:t>Kanál</a:t>
                      </a:r>
                    </a:p>
                  </a:txBody>
                  <a:tcPr marL="17220" marR="17220" marT="8610" marB="8610" anchor="ctr"/>
                </a:tc>
                <a:tc gridSpan="3">
                  <a:txBody>
                    <a:bodyPr/>
                    <a:lstStyle/>
                    <a:p>
                      <a:r>
                        <a:rPr lang="cs-CZ" sz="1200" dirty="0"/>
                        <a:t>Kmitočtový rozsah [MHz]</a:t>
                      </a:r>
                    </a:p>
                  </a:txBody>
                  <a:tcPr marL="17220" marR="17220" marT="8610" marB="8610" anchor="ctr"/>
                </a:tc>
                <a:tc hMerge="1">
                  <a:txBody>
                    <a:bodyPr/>
                    <a:lstStyle/>
                    <a:p>
                      <a:endParaRPr lang="cs-CZ"/>
                    </a:p>
                  </a:txBody>
                  <a:tcPr/>
                </a:tc>
                <a:tc hMerge="1">
                  <a:txBody>
                    <a:bodyPr/>
                    <a:lstStyle/>
                    <a:p>
                      <a:endParaRPr lang="cs-CZ"/>
                    </a:p>
                  </a:txBody>
                  <a:tcPr/>
                </a:tc>
                <a:tc>
                  <a:txBody>
                    <a:bodyPr/>
                    <a:lstStyle/>
                    <a:p>
                      <a:r>
                        <a:rPr lang="cs-CZ" sz="1200" dirty="0" smtClean="0"/>
                        <a:t>DVB-T</a:t>
                      </a:r>
                      <a:r>
                        <a:rPr lang="cs-CZ" sz="1200" dirty="0"/>
                        <a:t>  [MHz]</a:t>
                      </a:r>
                    </a:p>
                  </a:txBody>
                  <a:tcPr marL="17220" marR="17220" marT="8610" marB="8610" anchor="ctr"/>
                </a:tc>
              </a:tr>
              <a:tr h="100623">
                <a:tc>
                  <a:txBody>
                    <a:bodyPr/>
                    <a:lstStyle/>
                    <a:p>
                      <a:r>
                        <a:rPr lang="cs-CZ" sz="1200" dirty="0"/>
                        <a:t>5</a:t>
                      </a:r>
                    </a:p>
                  </a:txBody>
                  <a:tcPr marL="17220" marR="17220" marT="8610" marB="8610" anchor="ctr"/>
                </a:tc>
                <a:tc>
                  <a:txBody>
                    <a:bodyPr/>
                    <a:lstStyle/>
                    <a:p>
                      <a:r>
                        <a:rPr lang="cs-CZ" sz="1200"/>
                        <a:t>174</a:t>
                      </a:r>
                    </a:p>
                  </a:txBody>
                  <a:tcPr marL="17220" marR="17220" marT="8610" marB="8610" anchor="ctr"/>
                </a:tc>
                <a:tc>
                  <a:txBody>
                    <a:bodyPr/>
                    <a:lstStyle/>
                    <a:p>
                      <a:r>
                        <a:rPr lang="cs-CZ" sz="1200"/>
                        <a:t>-</a:t>
                      </a:r>
                    </a:p>
                  </a:txBody>
                  <a:tcPr marL="17220" marR="17220" marT="8610" marB="8610" anchor="ctr"/>
                </a:tc>
                <a:tc>
                  <a:txBody>
                    <a:bodyPr/>
                    <a:lstStyle/>
                    <a:p>
                      <a:r>
                        <a:rPr lang="cs-CZ" sz="1200"/>
                        <a:t>181</a:t>
                      </a:r>
                    </a:p>
                  </a:txBody>
                  <a:tcPr marL="17220" marR="17220" marT="8610" marB="8610" anchor="ctr"/>
                </a:tc>
                <a:tc>
                  <a:txBody>
                    <a:bodyPr/>
                    <a:lstStyle/>
                    <a:p>
                      <a:r>
                        <a:rPr lang="cs-CZ" sz="1200"/>
                        <a:t>177,5</a:t>
                      </a:r>
                    </a:p>
                  </a:txBody>
                  <a:tcPr marL="17220" marR="17220" marT="8610" marB="8610" anchor="ctr"/>
                </a:tc>
              </a:tr>
              <a:tr h="100623">
                <a:tc>
                  <a:txBody>
                    <a:bodyPr/>
                    <a:lstStyle/>
                    <a:p>
                      <a:r>
                        <a:rPr lang="cs-CZ" sz="1200" dirty="0"/>
                        <a:t>6</a:t>
                      </a:r>
                    </a:p>
                  </a:txBody>
                  <a:tcPr marL="17220" marR="17220" marT="8610" marB="8610" anchor="ctr"/>
                </a:tc>
                <a:tc>
                  <a:txBody>
                    <a:bodyPr/>
                    <a:lstStyle/>
                    <a:p>
                      <a:r>
                        <a:rPr lang="cs-CZ" sz="1200" dirty="0"/>
                        <a:t>181</a:t>
                      </a:r>
                    </a:p>
                  </a:txBody>
                  <a:tcPr marL="17220" marR="17220" marT="8610" marB="8610" anchor="ctr"/>
                </a:tc>
                <a:tc>
                  <a:txBody>
                    <a:bodyPr/>
                    <a:lstStyle/>
                    <a:p>
                      <a:r>
                        <a:rPr lang="cs-CZ" sz="1200"/>
                        <a:t>-</a:t>
                      </a:r>
                    </a:p>
                  </a:txBody>
                  <a:tcPr marL="17220" marR="17220" marT="8610" marB="8610" anchor="ctr"/>
                </a:tc>
                <a:tc>
                  <a:txBody>
                    <a:bodyPr/>
                    <a:lstStyle/>
                    <a:p>
                      <a:r>
                        <a:rPr lang="cs-CZ" sz="1200"/>
                        <a:t>188</a:t>
                      </a:r>
                    </a:p>
                  </a:txBody>
                  <a:tcPr marL="17220" marR="17220" marT="8610" marB="8610" anchor="ctr"/>
                </a:tc>
                <a:tc>
                  <a:txBody>
                    <a:bodyPr/>
                    <a:lstStyle/>
                    <a:p>
                      <a:r>
                        <a:rPr lang="cs-CZ" sz="1200"/>
                        <a:t>184,5</a:t>
                      </a:r>
                    </a:p>
                  </a:txBody>
                  <a:tcPr marL="17220" marR="17220" marT="8610" marB="8610" anchor="ctr"/>
                </a:tc>
              </a:tr>
              <a:tr h="100623">
                <a:tc>
                  <a:txBody>
                    <a:bodyPr/>
                    <a:lstStyle/>
                    <a:p>
                      <a:r>
                        <a:rPr lang="cs-CZ" sz="1200"/>
                        <a:t>7</a:t>
                      </a:r>
                    </a:p>
                  </a:txBody>
                  <a:tcPr marL="17220" marR="17220" marT="8610" marB="8610" anchor="ctr"/>
                </a:tc>
                <a:tc>
                  <a:txBody>
                    <a:bodyPr/>
                    <a:lstStyle/>
                    <a:p>
                      <a:r>
                        <a:rPr lang="cs-CZ" sz="1200" dirty="0"/>
                        <a:t>188</a:t>
                      </a:r>
                    </a:p>
                  </a:txBody>
                  <a:tcPr marL="17220" marR="17220" marT="8610" marB="8610" anchor="ctr"/>
                </a:tc>
                <a:tc>
                  <a:txBody>
                    <a:bodyPr/>
                    <a:lstStyle/>
                    <a:p>
                      <a:r>
                        <a:rPr lang="cs-CZ" sz="1200"/>
                        <a:t>-</a:t>
                      </a:r>
                    </a:p>
                  </a:txBody>
                  <a:tcPr marL="17220" marR="17220" marT="8610" marB="8610" anchor="ctr"/>
                </a:tc>
                <a:tc>
                  <a:txBody>
                    <a:bodyPr/>
                    <a:lstStyle/>
                    <a:p>
                      <a:r>
                        <a:rPr lang="cs-CZ" sz="1200"/>
                        <a:t>195</a:t>
                      </a:r>
                    </a:p>
                  </a:txBody>
                  <a:tcPr marL="17220" marR="17220" marT="8610" marB="8610" anchor="ctr"/>
                </a:tc>
                <a:tc>
                  <a:txBody>
                    <a:bodyPr/>
                    <a:lstStyle/>
                    <a:p>
                      <a:r>
                        <a:rPr lang="cs-CZ" sz="1200"/>
                        <a:t>191,5</a:t>
                      </a:r>
                    </a:p>
                  </a:txBody>
                  <a:tcPr marL="17220" marR="17220" marT="8610" marB="8610" anchor="ctr"/>
                </a:tc>
              </a:tr>
              <a:tr h="100623">
                <a:tc>
                  <a:txBody>
                    <a:bodyPr/>
                    <a:lstStyle/>
                    <a:p>
                      <a:r>
                        <a:rPr lang="cs-CZ" sz="1200"/>
                        <a:t>8</a:t>
                      </a:r>
                    </a:p>
                  </a:txBody>
                  <a:tcPr marL="17220" marR="17220" marT="8610" marB="8610" anchor="ctr"/>
                </a:tc>
                <a:tc>
                  <a:txBody>
                    <a:bodyPr/>
                    <a:lstStyle/>
                    <a:p>
                      <a:r>
                        <a:rPr lang="cs-CZ" sz="1200" dirty="0"/>
                        <a:t>195</a:t>
                      </a:r>
                    </a:p>
                  </a:txBody>
                  <a:tcPr marL="17220" marR="17220" marT="8610" marB="8610" anchor="ctr"/>
                </a:tc>
                <a:tc>
                  <a:txBody>
                    <a:bodyPr/>
                    <a:lstStyle/>
                    <a:p>
                      <a:r>
                        <a:rPr lang="cs-CZ" sz="1200"/>
                        <a:t>-</a:t>
                      </a:r>
                    </a:p>
                  </a:txBody>
                  <a:tcPr marL="17220" marR="17220" marT="8610" marB="8610" anchor="ctr"/>
                </a:tc>
                <a:tc>
                  <a:txBody>
                    <a:bodyPr/>
                    <a:lstStyle/>
                    <a:p>
                      <a:r>
                        <a:rPr lang="cs-CZ" sz="1200"/>
                        <a:t>202</a:t>
                      </a:r>
                    </a:p>
                  </a:txBody>
                  <a:tcPr marL="17220" marR="17220" marT="8610" marB="8610" anchor="ctr"/>
                </a:tc>
                <a:tc>
                  <a:txBody>
                    <a:bodyPr/>
                    <a:lstStyle/>
                    <a:p>
                      <a:r>
                        <a:rPr lang="cs-CZ" sz="1200"/>
                        <a:t>198,5</a:t>
                      </a:r>
                    </a:p>
                  </a:txBody>
                  <a:tcPr marL="17220" marR="17220" marT="8610" marB="8610" anchor="ctr"/>
                </a:tc>
              </a:tr>
              <a:tr h="100623">
                <a:tc>
                  <a:txBody>
                    <a:bodyPr/>
                    <a:lstStyle/>
                    <a:p>
                      <a:r>
                        <a:rPr lang="cs-CZ" sz="1200"/>
                        <a:t>9</a:t>
                      </a:r>
                    </a:p>
                  </a:txBody>
                  <a:tcPr marL="17220" marR="17220" marT="8610" marB="8610" anchor="ctr"/>
                </a:tc>
                <a:tc>
                  <a:txBody>
                    <a:bodyPr/>
                    <a:lstStyle/>
                    <a:p>
                      <a:r>
                        <a:rPr lang="cs-CZ" sz="1200"/>
                        <a:t>202</a:t>
                      </a:r>
                    </a:p>
                  </a:txBody>
                  <a:tcPr marL="17220" marR="17220" marT="8610" marB="8610" anchor="ctr"/>
                </a:tc>
                <a:tc>
                  <a:txBody>
                    <a:bodyPr/>
                    <a:lstStyle/>
                    <a:p>
                      <a:r>
                        <a:rPr lang="cs-CZ" sz="1200" dirty="0"/>
                        <a:t>-</a:t>
                      </a:r>
                    </a:p>
                  </a:txBody>
                  <a:tcPr marL="17220" marR="17220" marT="8610" marB="8610" anchor="ctr"/>
                </a:tc>
                <a:tc>
                  <a:txBody>
                    <a:bodyPr/>
                    <a:lstStyle/>
                    <a:p>
                      <a:r>
                        <a:rPr lang="cs-CZ" sz="1200" dirty="0"/>
                        <a:t>209</a:t>
                      </a:r>
                    </a:p>
                  </a:txBody>
                  <a:tcPr marL="17220" marR="17220" marT="8610" marB="8610" anchor="ctr"/>
                </a:tc>
                <a:tc>
                  <a:txBody>
                    <a:bodyPr/>
                    <a:lstStyle/>
                    <a:p>
                      <a:r>
                        <a:rPr lang="cs-CZ" sz="1200"/>
                        <a:t>205,5</a:t>
                      </a:r>
                    </a:p>
                  </a:txBody>
                  <a:tcPr marL="17220" marR="17220" marT="8610" marB="8610" anchor="ctr"/>
                </a:tc>
              </a:tr>
              <a:tr h="100623">
                <a:tc>
                  <a:txBody>
                    <a:bodyPr/>
                    <a:lstStyle/>
                    <a:p>
                      <a:r>
                        <a:rPr lang="cs-CZ" sz="1200"/>
                        <a:t>10</a:t>
                      </a:r>
                    </a:p>
                  </a:txBody>
                  <a:tcPr marL="17220" marR="17220" marT="8610" marB="8610" anchor="ctr"/>
                </a:tc>
                <a:tc>
                  <a:txBody>
                    <a:bodyPr/>
                    <a:lstStyle/>
                    <a:p>
                      <a:r>
                        <a:rPr lang="cs-CZ" sz="1200"/>
                        <a:t>209</a:t>
                      </a:r>
                    </a:p>
                  </a:txBody>
                  <a:tcPr marL="17220" marR="17220" marT="8610" marB="8610" anchor="ctr"/>
                </a:tc>
                <a:tc>
                  <a:txBody>
                    <a:bodyPr/>
                    <a:lstStyle/>
                    <a:p>
                      <a:r>
                        <a:rPr lang="cs-CZ" sz="1200"/>
                        <a:t>-</a:t>
                      </a:r>
                    </a:p>
                  </a:txBody>
                  <a:tcPr marL="17220" marR="17220" marT="8610" marB="8610" anchor="ctr"/>
                </a:tc>
                <a:tc>
                  <a:txBody>
                    <a:bodyPr/>
                    <a:lstStyle/>
                    <a:p>
                      <a:r>
                        <a:rPr lang="cs-CZ" sz="1200" dirty="0"/>
                        <a:t>216</a:t>
                      </a:r>
                    </a:p>
                  </a:txBody>
                  <a:tcPr marL="17220" marR="17220" marT="8610" marB="8610" anchor="ctr"/>
                </a:tc>
                <a:tc>
                  <a:txBody>
                    <a:bodyPr/>
                    <a:lstStyle/>
                    <a:p>
                      <a:r>
                        <a:rPr lang="cs-CZ" sz="1200"/>
                        <a:t>212,5</a:t>
                      </a:r>
                    </a:p>
                  </a:txBody>
                  <a:tcPr marL="17220" marR="17220" marT="8610" marB="8610" anchor="ctr"/>
                </a:tc>
              </a:tr>
              <a:tr h="100623">
                <a:tc>
                  <a:txBody>
                    <a:bodyPr/>
                    <a:lstStyle/>
                    <a:p>
                      <a:r>
                        <a:rPr lang="cs-CZ" sz="1200"/>
                        <a:t>11</a:t>
                      </a:r>
                    </a:p>
                  </a:txBody>
                  <a:tcPr marL="17220" marR="17220" marT="8610" marB="8610" anchor="ctr"/>
                </a:tc>
                <a:tc>
                  <a:txBody>
                    <a:bodyPr/>
                    <a:lstStyle/>
                    <a:p>
                      <a:r>
                        <a:rPr lang="cs-CZ" sz="1200"/>
                        <a:t>216</a:t>
                      </a:r>
                    </a:p>
                  </a:txBody>
                  <a:tcPr marL="17220" marR="17220" marT="8610" marB="8610" anchor="ctr"/>
                </a:tc>
                <a:tc>
                  <a:txBody>
                    <a:bodyPr/>
                    <a:lstStyle/>
                    <a:p>
                      <a:r>
                        <a:rPr lang="cs-CZ" sz="1200"/>
                        <a:t>-</a:t>
                      </a:r>
                    </a:p>
                  </a:txBody>
                  <a:tcPr marL="17220" marR="17220" marT="8610" marB="8610" anchor="ctr"/>
                </a:tc>
                <a:tc>
                  <a:txBody>
                    <a:bodyPr/>
                    <a:lstStyle/>
                    <a:p>
                      <a:r>
                        <a:rPr lang="cs-CZ" sz="1200" dirty="0"/>
                        <a:t>223</a:t>
                      </a:r>
                    </a:p>
                  </a:txBody>
                  <a:tcPr marL="17220" marR="17220" marT="8610" marB="8610" anchor="ctr"/>
                </a:tc>
                <a:tc>
                  <a:txBody>
                    <a:bodyPr/>
                    <a:lstStyle/>
                    <a:p>
                      <a:r>
                        <a:rPr lang="cs-CZ" sz="1200"/>
                        <a:t>219,5</a:t>
                      </a:r>
                    </a:p>
                  </a:txBody>
                  <a:tcPr marL="17220" marR="17220" marT="8610" marB="8610" anchor="ctr"/>
                </a:tc>
              </a:tr>
              <a:tr h="100623">
                <a:tc>
                  <a:txBody>
                    <a:bodyPr/>
                    <a:lstStyle/>
                    <a:p>
                      <a:r>
                        <a:rPr lang="cs-CZ" sz="1200"/>
                        <a:t>12</a:t>
                      </a:r>
                    </a:p>
                  </a:txBody>
                  <a:tcPr marL="17220" marR="17220" marT="8610" marB="8610" anchor="ctr"/>
                </a:tc>
                <a:tc>
                  <a:txBody>
                    <a:bodyPr/>
                    <a:lstStyle/>
                    <a:p>
                      <a:r>
                        <a:rPr lang="cs-CZ" sz="1200"/>
                        <a:t>223</a:t>
                      </a:r>
                    </a:p>
                  </a:txBody>
                  <a:tcPr marL="17220" marR="17220" marT="8610" marB="8610" anchor="ctr"/>
                </a:tc>
                <a:tc>
                  <a:txBody>
                    <a:bodyPr/>
                    <a:lstStyle/>
                    <a:p>
                      <a:r>
                        <a:rPr lang="cs-CZ" sz="1200"/>
                        <a:t> - </a:t>
                      </a:r>
                    </a:p>
                  </a:txBody>
                  <a:tcPr marL="17220" marR="17220" marT="8610" marB="8610" anchor="ctr"/>
                </a:tc>
                <a:tc>
                  <a:txBody>
                    <a:bodyPr/>
                    <a:lstStyle/>
                    <a:p>
                      <a:r>
                        <a:rPr lang="cs-CZ" sz="1200"/>
                        <a:t>230</a:t>
                      </a:r>
                    </a:p>
                  </a:txBody>
                  <a:tcPr marL="17220" marR="17220" marT="8610" marB="8610" anchor="ctr"/>
                </a:tc>
                <a:tc>
                  <a:txBody>
                    <a:bodyPr/>
                    <a:lstStyle/>
                    <a:p>
                      <a:r>
                        <a:rPr lang="cs-CZ" sz="1200" dirty="0"/>
                        <a:t>226,5</a:t>
                      </a:r>
                    </a:p>
                  </a:txBody>
                  <a:tcPr marL="17220" marR="17220" marT="8610" marB="8610" anchor="ctr"/>
                </a:tc>
              </a:tr>
              <a:tr h="100623">
                <a:tc gridSpan="5">
                  <a:txBody>
                    <a:bodyPr/>
                    <a:lstStyle/>
                    <a:p>
                      <a:pPr algn="ctr"/>
                      <a:r>
                        <a:rPr lang="cs-CZ" sz="1200" dirty="0"/>
                        <a:t> </a:t>
                      </a:r>
                      <a:r>
                        <a:rPr lang="cs-CZ" sz="1200" dirty="0" smtClean="0"/>
                        <a:t>Obrazové vysílání</a:t>
                      </a:r>
                      <a:endParaRPr lang="cs-CZ" sz="1200" dirty="0"/>
                    </a:p>
                  </a:txBody>
                  <a:tcPr marL="17220" marR="17220" marT="8610" marB="8610" anchor="ctr"/>
                </a:tc>
                <a:tc hMerge="1">
                  <a:txBody>
                    <a:bodyPr/>
                    <a:lstStyle/>
                    <a:p>
                      <a:endParaRPr lang="cs-CZ" sz="1200" dirty="0"/>
                    </a:p>
                  </a:txBody>
                  <a:tcPr marL="17220" marR="17220" marT="8610" marB="8610" anchor="ctr"/>
                </a:tc>
                <a:tc hMerge="1">
                  <a:txBody>
                    <a:bodyPr/>
                    <a:lstStyle/>
                    <a:p>
                      <a:endParaRPr lang="cs-CZ" sz="1200" dirty="0"/>
                    </a:p>
                  </a:txBody>
                  <a:tcPr marL="17220" marR="17220" marT="8610" marB="8610" anchor="ctr"/>
                </a:tc>
                <a:tc hMerge="1">
                  <a:txBody>
                    <a:bodyPr/>
                    <a:lstStyle/>
                    <a:p>
                      <a:endParaRPr lang="cs-CZ" sz="1200" dirty="0"/>
                    </a:p>
                  </a:txBody>
                  <a:tcPr marL="17220" marR="17220" marT="8610" marB="8610" anchor="ctr"/>
                </a:tc>
                <a:tc hMerge="1">
                  <a:txBody>
                    <a:bodyPr/>
                    <a:lstStyle/>
                    <a:p>
                      <a:endParaRPr lang="cs-CZ" sz="1200" dirty="0"/>
                    </a:p>
                  </a:txBody>
                  <a:tcPr marL="17220" marR="17220" marT="8610" marB="8610" anchor="ctr"/>
                </a:tc>
              </a:tr>
              <a:tr h="100623">
                <a:tc>
                  <a:txBody>
                    <a:bodyPr/>
                    <a:lstStyle/>
                    <a:p>
                      <a:r>
                        <a:rPr lang="cs-CZ" sz="1200"/>
                        <a:t>21</a:t>
                      </a:r>
                    </a:p>
                  </a:txBody>
                  <a:tcPr marL="17220" marR="17220" marT="8610" marB="8610" anchor="ctr"/>
                </a:tc>
                <a:tc>
                  <a:txBody>
                    <a:bodyPr/>
                    <a:lstStyle/>
                    <a:p>
                      <a:r>
                        <a:rPr lang="cs-CZ" sz="1200"/>
                        <a:t>470</a:t>
                      </a:r>
                    </a:p>
                  </a:txBody>
                  <a:tcPr marL="17220" marR="17220" marT="8610" marB="8610" anchor="ctr"/>
                </a:tc>
                <a:tc>
                  <a:txBody>
                    <a:bodyPr/>
                    <a:lstStyle/>
                    <a:p>
                      <a:r>
                        <a:rPr lang="cs-CZ" sz="1200"/>
                        <a:t> - </a:t>
                      </a:r>
                    </a:p>
                  </a:txBody>
                  <a:tcPr marL="17220" marR="17220" marT="8610" marB="8610" anchor="ctr"/>
                </a:tc>
                <a:tc>
                  <a:txBody>
                    <a:bodyPr/>
                    <a:lstStyle/>
                    <a:p>
                      <a:r>
                        <a:rPr lang="cs-CZ" sz="1200"/>
                        <a:t>478</a:t>
                      </a:r>
                    </a:p>
                  </a:txBody>
                  <a:tcPr marL="17220" marR="17220" marT="8610" marB="8610" anchor="ctr"/>
                </a:tc>
                <a:tc>
                  <a:txBody>
                    <a:bodyPr/>
                    <a:lstStyle/>
                    <a:p>
                      <a:r>
                        <a:rPr lang="cs-CZ" sz="1200" dirty="0"/>
                        <a:t>474</a:t>
                      </a:r>
                    </a:p>
                  </a:txBody>
                  <a:tcPr marL="17220" marR="17220" marT="8610" marB="8610" anchor="ctr"/>
                </a:tc>
              </a:tr>
              <a:tr h="100623">
                <a:tc>
                  <a:txBody>
                    <a:bodyPr/>
                    <a:lstStyle/>
                    <a:p>
                      <a:r>
                        <a:rPr lang="cs-CZ" sz="1200"/>
                        <a:t>22</a:t>
                      </a:r>
                    </a:p>
                  </a:txBody>
                  <a:tcPr marL="17220" marR="17220" marT="8610" marB="8610" anchor="ctr"/>
                </a:tc>
                <a:tc>
                  <a:txBody>
                    <a:bodyPr/>
                    <a:lstStyle/>
                    <a:p>
                      <a:r>
                        <a:rPr lang="cs-CZ" sz="1200"/>
                        <a:t>478</a:t>
                      </a:r>
                    </a:p>
                  </a:txBody>
                  <a:tcPr marL="17220" marR="17220" marT="8610" marB="8610" anchor="ctr"/>
                </a:tc>
                <a:tc>
                  <a:txBody>
                    <a:bodyPr/>
                    <a:lstStyle/>
                    <a:p>
                      <a:r>
                        <a:rPr lang="cs-CZ" sz="1200"/>
                        <a:t> - </a:t>
                      </a:r>
                    </a:p>
                  </a:txBody>
                  <a:tcPr marL="17220" marR="17220" marT="8610" marB="8610" anchor="ctr"/>
                </a:tc>
                <a:tc>
                  <a:txBody>
                    <a:bodyPr/>
                    <a:lstStyle/>
                    <a:p>
                      <a:r>
                        <a:rPr lang="cs-CZ" sz="1200"/>
                        <a:t>486</a:t>
                      </a:r>
                    </a:p>
                  </a:txBody>
                  <a:tcPr marL="17220" marR="17220" marT="8610" marB="8610" anchor="ctr"/>
                </a:tc>
                <a:tc>
                  <a:txBody>
                    <a:bodyPr/>
                    <a:lstStyle/>
                    <a:p>
                      <a:r>
                        <a:rPr lang="cs-CZ" sz="1200" dirty="0"/>
                        <a:t>482</a:t>
                      </a:r>
                    </a:p>
                  </a:txBody>
                  <a:tcPr marL="17220" marR="17220" marT="8610" marB="8610" anchor="ctr"/>
                </a:tc>
              </a:tr>
              <a:tr h="100623">
                <a:tc>
                  <a:txBody>
                    <a:bodyPr/>
                    <a:lstStyle/>
                    <a:p>
                      <a:r>
                        <a:rPr lang="cs-CZ" sz="1200"/>
                        <a:t>23</a:t>
                      </a:r>
                    </a:p>
                  </a:txBody>
                  <a:tcPr marL="17220" marR="17220" marT="8610" marB="8610" anchor="ctr"/>
                </a:tc>
                <a:tc>
                  <a:txBody>
                    <a:bodyPr/>
                    <a:lstStyle/>
                    <a:p>
                      <a:r>
                        <a:rPr lang="cs-CZ" sz="1200"/>
                        <a:t>486</a:t>
                      </a:r>
                    </a:p>
                  </a:txBody>
                  <a:tcPr marL="17220" marR="17220" marT="8610" marB="8610" anchor="ctr"/>
                </a:tc>
                <a:tc>
                  <a:txBody>
                    <a:bodyPr/>
                    <a:lstStyle/>
                    <a:p>
                      <a:r>
                        <a:rPr lang="cs-CZ" sz="1200"/>
                        <a:t> - </a:t>
                      </a:r>
                    </a:p>
                  </a:txBody>
                  <a:tcPr marL="17220" marR="17220" marT="8610" marB="8610" anchor="ctr"/>
                </a:tc>
                <a:tc>
                  <a:txBody>
                    <a:bodyPr/>
                    <a:lstStyle/>
                    <a:p>
                      <a:r>
                        <a:rPr lang="cs-CZ" sz="1200"/>
                        <a:t>494</a:t>
                      </a:r>
                    </a:p>
                  </a:txBody>
                  <a:tcPr marL="17220" marR="17220" marT="8610" marB="8610" anchor="ctr"/>
                </a:tc>
                <a:tc>
                  <a:txBody>
                    <a:bodyPr/>
                    <a:lstStyle/>
                    <a:p>
                      <a:r>
                        <a:rPr lang="cs-CZ" sz="1200" dirty="0"/>
                        <a:t>490</a:t>
                      </a:r>
                    </a:p>
                  </a:txBody>
                  <a:tcPr marL="17220" marR="17220" marT="8610" marB="8610" anchor="ctr"/>
                </a:tc>
              </a:tr>
              <a:tr h="100623">
                <a:tc>
                  <a:txBody>
                    <a:bodyPr/>
                    <a:lstStyle/>
                    <a:p>
                      <a:r>
                        <a:rPr lang="cs-CZ" sz="1200"/>
                        <a:t>24</a:t>
                      </a:r>
                    </a:p>
                  </a:txBody>
                  <a:tcPr marL="17220" marR="17220" marT="8610" marB="8610" anchor="ctr"/>
                </a:tc>
                <a:tc>
                  <a:txBody>
                    <a:bodyPr/>
                    <a:lstStyle/>
                    <a:p>
                      <a:r>
                        <a:rPr lang="cs-CZ" sz="1200"/>
                        <a:t>494</a:t>
                      </a:r>
                    </a:p>
                  </a:txBody>
                  <a:tcPr marL="17220" marR="17220" marT="8610" marB="8610" anchor="ctr"/>
                </a:tc>
                <a:tc>
                  <a:txBody>
                    <a:bodyPr/>
                    <a:lstStyle/>
                    <a:p>
                      <a:r>
                        <a:rPr lang="cs-CZ" sz="1200"/>
                        <a:t> - </a:t>
                      </a:r>
                    </a:p>
                  </a:txBody>
                  <a:tcPr marL="17220" marR="17220" marT="8610" marB="8610" anchor="ctr"/>
                </a:tc>
                <a:tc>
                  <a:txBody>
                    <a:bodyPr/>
                    <a:lstStyle/>
                    <a:p>
                      <a:r>
                        <a:rPr lang="cs-CZ" sz="1200"/>
                        <a:t>502</a:t>
                      </a:r>
                    </a:p>
                  </a:txBody>
                  <a:tcPr marL="17220" marR="17220" marT="8610" marB="8610" anchor="ctr"/>
                </a:tc>
                <a:tc>
                  <a:txBody>
                    <a:bodyPr/>
                    <a:lstStyle/>
                    <a:p>
                      <a:r>
                        <a:rPr lang="cs-CZ" sz="1200" dirty="0"/>
                        <a:t>498</a:t>
                      </a:r>
                    </a:p>
                  </a:txBody>
                  <a:tcPr marL="17220" marR="17220" marT="8610" marB="8610" anchor="ctr"/>
                </a:tc>
              </a:tr>
              <a:tr h="100623">
                <a:tc>
                  <a:txBody>
                    <a:bodyPr/>
                    <a:lstStyle/>
                    <a:p>
                      <a:r>
                        <a:rPr lang="cs-CZ" sz="1200"/>
                        <a:t>25</a:t>
                      </a:r>
                    </a:p>
                  </a:txBody>
                  <a:tcPr marL="17220" marR="17220" marT="8610" marB="8610" anchor="ctr"/>
                </a:tc>
                <a:tc>
                  <a:txBody>
                    <a:bodyPr/>
                    <a:lstStyle/>
                    <a:p>
                      <a:r>
                        <a:rPr lang="cs-CZ" sz="1200"/>
                        <a:t>502</a:t>
                      </a:r>
                    </a:p>
                  </a:txBody>
                  <a:tcPr marL="17220" marR="17220" marT="8610" marB="8610" anchor="ctr"/>
                </a:tc>
                <a:tc>
                  <a:txBody>
                    <a:bodyPr/>
                    <a:lstStyle/>
                    <a:p>
                      <a:r>
                        <a:rPr lang="cs-CZ" sz="1200"/>
                        <a:t> - </a:t>
                      </a:r>
                    </a:p>
                  </a:txBody>
                  <a:tcPr marL="17220" marR="17220" marT="8610" marB="8610" anchor="ctr"/>
                </a:tc>
                <a:tc>
                  <a:txBody>
                    <a:bodyPr/>
                    <a:lstStyle/>
                    <a:p>
                      <a:r>
                        <a:rPr lang="cs-CZ" sz="1200"/>
                        <a:t>510</a:t>
                      </a:r>
                    </a:p>
                  </a:txBody>
                  <a:tcPr marL="17220" marR="17220" marT="8610" marB="8610" anchor="ctr"/>
                </a:tc>
                <a:tc>
                  <a:txBody>
                    <a:bodyPr/>
                    <a:lstStyle/>
                    <a:p>
                      <a:r>
                        <a:rPr lang="cs-CZ" sz="1200" dirty="0"/>
                        <a:t>506</a:t>
                      </a:r>
                    </a:p>
                  </a:txBody>
                  <a:tcPr marL="17220" marR="17220" marT="8610" marB="8610" anchor="ctr"/>
                </a:tc>
              </a:tr>
              <a:tr h="100623">
                <a:tc>
                  <a:txBody>
                    <a:bodyPr/>
                    <a:lstStyle/>
                    <a:p>
                      <a:r>
                        <a:rPr lang="cs-CZ" sz="1200"/>
                        <a:t>26</a:t>
                      </a:r>
                    </a:p>
                  </a:txBody>
                  <a:tcPr marL="17220" marR="17220" marT="8610" marB="8610" anchor="ctr"/>
                </a:tc>
                <a:tc>
                  <a:txBody>
                    <a:bodyPr/>
                    <a:lstStyle/>
                    <a:p>
                      <a:r>
                        <a:rPr lang="cs-CZ" sz="1200"/>
                        <a:t>510</a:t>
                      </a:r>
                    </a:p>
                  </a:txBody>
                  <a:tcPr marL="17220" marR="17220" marT="8610" marB="8610" anchor="ctr"/>
                </a:tc>
                <a:tc>
                  <a:txBody>
                    <a:bodyPr/>
                    <a:lstStyle/>
                    <a:p>
                      <a:r>
                        <a:rPr lang="cs-CZ" sz="1200"/>
                        <a:t> - </a:t>
                      </a:r>
                    </a:p>
                  </a:txBody>
                  <a:tcPr marL="17220" marR="17220" marT="8610" marB="8610" anchor="ctr"/>
                </a:tc>
                <a:tc>
                  <a:txBody>
                    <a:bodyPr/>
                    <a:lstStyle/>
                    <a:p>
                      <a:r>
                        <a:rPr lang="cs-CZ" sz="1200"/>
                        <a:t>518</a:t>
                      </a:r>
                    </a:p>
                  </a:txBody>
                  <a:tcPr marL="17220" marR="17220" marT="8610" marB="8610" anchor="ctr"/>
                </a:tc>
                <a:tc>
                  <a:txBody>
                    <a:bodyPr/>
                    <a:lstStyle/>
                    <a:p>
                      <a:r>
                        <a:rPr lang="cs-CZ" sz="1200" dirty="0"/>
                        <a:t>514</a:t>
                      </a:r>
                    </a:p>
                  </a:txBody>
                  <a:tcPr marL="17220" marR="17220" marT="8610" marB="8610" anchor="ctr"/>
                </a:tc>
              </a:tr>
              <a:tr h="100623">
                <a:tc>
                  <a:txBody>
                    <a:bodyPr/>
                    <a:lstStyle/>
                    <a:p>
                      <a:r>
                        <a:rPr lang="cs-CZ" sz="1200"/>
                        <a:t>27</a:t>
                      </a:r>
                    </a:p>
                  </a:txBody>
                  <a:tcPr marL="17220" marR="17220" marT="8610" marB="8610" anchor="ctr"/>
                </a:tc>
                <a:tc>
                  <a:txBody>
                    <a:bodyPr/>
                    <a:lstStyle/>
                    <a:p>
                      <a:r>
                        <a:rPr lang="cs-CZ" sz="1200"/>
                        <a:t>518</a:t>
                      </a:r>
                    </a:p>
                  </a:txBody>
                  <a:tcPr marL="17220" marR="17220" marT="8610" marB="8610" anchor="ctr"/>
                </a:tc>
                <a:tc>
                  <a:txBody>
                    <a:bodyPr/>
                    <a:lstStyle/>
                    <a:p>
                      <a:r>
                        <a:rPr lang="cs-CZ" sz="1200"/>
                        <a:t> - </a:t>
                      </a:r>
                    </a:p>
                  </a:txBody>
                  <a:tcPr marL="17220" marR="17220" marT="8610" marB="8610" anchor="ctr"/>
                </a:tc>
                <a:tc>
                  <a:txBody>
                    <a:bodyPr/>
                    <a:lstStyle/>
                    <a:p>
                      <a:r>
                        <a:rPr lang="cs-CZ" sz="1200"/>
                        <a:t>526</a:t>
                      </a:r>
                    </a:p>
                  </a:txBody>
                  <a:tcPr marL="17220" marR="17220" marT="8610" marB="8610" anchor="ctr"/>
                </a:tc>
                <a:tc>
                  <a:txBody>
                    <a:bodyPr/>
                    <a:lstStyle/>
                    <a:p>
                      <a:r>
                        <a:rPr lang="cs-CZ" sz="1200" dirty="0"/>
                        <a:t>522</a:t>
                      </a:r>
                    </a:p>
                  </a:txBody>
                  <a:tcPr marL="17220" marR="17220" marT="8610" marB="8610" anchor="ctr"/>
                </a:tc>
              </a:tr>
              <a:tr h="100623">
                <a:tc>
                  <a:txBody>
                    <a:bodyPr/>
                    <a:lstStyle/>
                    <a:p>
                      <a:r>
                        <a:rPr lang="cs-CZ" sz="1200"/>
                        <a:t>28</a:t>
                      </a:r>
                    </a:p>
                  </a:txBody>
                  <a:tcPr marL="17220" marR="17220" marT="8610" marB="8610" anchor="ctr"/>
                </a:tc>
                <a:tc>
                  <a:txBody>
                    <a:bodyPr/>
                    <a:lstStyle/>
                    <a:p>
                      <a:r>
                        <a:rPr lang="cs-CZ" sz="1200"/>
                        <a:t>526</a:t>
                      </a:r>
                    </a:p>
                  </a:txBody>
                  <a:tcPr marL="17220" marR="17220" marT="8610" marB="8610" anchor="ctr"/>
                </a:tc>
                <a:tc>
                  <a:txBody>
                    <a:bodyPr/>
                    <a:lstStyle/>
                    <a:p>
                      <a:r>
                        <a:rPr lang="cs-CZ" sz="1200"/>
                        <a:t> - </a:t>
                      </a:r>
                    </a:p>
                  </a:txBody>
                  <a:tcPr marL="17220" marR="17220" marT="8610" marB="8610" anchor="ctr"/>
                </a:tc>
                <a:tc>
                  <a:txBody>
                    <a:bodyPr/>
                    <a:lstStyle/>
                    <a:p>
                      <a:r>
                        <a:rPr lang="cs-CZ" sz="1200"/>
                        <a:t>534</a:t>
                      </a:r>
                    </a:p>
                  </a:txBody>
                  <a:tcPr marL="17220" marR="17220" marT="8610" marB="8610" anchor="ctr"/>
                </a:tc>
                <a:tc>
                  <a:txBody>
                    <a:bodyPr/>
                    <a:lstStyle/>
                    <a:p>
                      <a:r>
                        <a:rPr lang="cs-CZ" sz="1200"/>
                        <a:t>530</a:t>
                      </a:r>
                    </a:p>
                  </a:txBody>
                  <a:tcPr marL="17220" marR="17220" marT="8610" marB="8610" anchor="ctr"/>
                </a:tc>
              </a:tr>
              <a:tr h="100623">
                <a:tc>
                  <a:txBody>
                    <a:bodyPr/>
                    <a:lstStyle/>
                    <a:p>
                      <a:r>
                        <a:rPr lang="cs-CZ" sz="1200"/>
                        <a:t>29</a:t>
                      </a:r>
                    </a:p>
                  </a:txBody>
                  <a:tcPr marL="17220" marR="17220" marT="8610" marB="8610" anchor="ctr"/>
                </a:tc>
                <a:tc>
                  <a:txBody>
                    <a:bodyPr/>
                    <a:lstStyle/>
                    <a:p>
                      <a:r>
                        <a:rPr lang="cs-CZ" sz="1200"/>
                        <a:t>534</a:t>
                      </a:r>
                    </a:p>
                  </a:txBody>
                  <a:tcPr marL="17220" marR="17220" marT="8610" marB="8610" anchor="ctr"/>
                </a:tc>
                <a:tc>
                  <a:txBody>
                    <a:bodyPr/>
                    <a:lstStyle/>
                    <a:p>
                      <a:r>
                        <a:rPr lang="cs-CZ" sz="1200"/>
                        <a:t> - </a:t>
                      </a:r>
                    </a:p>
                  </a:txBody>
                  <a:tcPr marL="17220" marR="17220" marT="8610" marB="8610" anchor="ctr"/>
                </a:tc>
                <a:tc>
                  <a:txBody>
                    <a:bodyPr/>
                    <a:lstStyle/>
                    <a:p>
                      <a:r>
                        <a:rPr lang="cs-CZ" sz="1200"/>
                        <a:t>542</a:t>
                      </a:r>
                    </a:p>
                  </a:txBody>
                  <a:tcPr marL="17220" marR="17220" marT="8610" marB="8610" anchor="ctr"/>
                </a:tc>
                <a:tc>
                  <a:txBody>
                    <a:bodyPr/>
                    <a:lstStyle/>
                    <a:p>
                      <a:r>
                        <a:rPr lang="cs-CZ" sz="1200" dirty="0"/>
                        <a:t>538</a:t>
                      </a:r>
                    </a:p>
                  </a:txBody>
                  <a:tcPr marL="17220" marR="17220" marT="8610" marB="8610" anchor="ctr"/>
                </a:tc>
              </a:tr>
              <a:tr h="100623">
                <a:tc>
                  <a:txBody>
                    <a:bodyPr/>
                    <a:lstStyle/>
                    <a:p>
                      <a:r>
                        <a:rPr lang="cs-CZ" sz="1200"/>
                        <a:t>30</a:t>
                      </a:r>
                    </a:p>
                  </a:txBody>
                  <a:tcPr marL="17220" marR="17220" marT="8610" marB="8610" anchor="ctr"/>
                </a:tc>
                <a:tc>
                  <a:txBody>
                    <a:bodyPr/>
                    <a:lstStyle/>
                    <a:p>
                      <a:r>
                        <a:rPr lang="cs-CZ" sz="1200"/>
                        <a:t>542</a:t>
                      </a:r>
                    </a:p>
                  </a:txBody>
                  <a:tcPr marL="17220" marR="17220" marT="8610" marB="8610" anchor="ctr"/>
                </a:tc>
                <a:tc>
                  <a:txBody>
                    <a:bodyPr/>
                    <a:lstStyle/>
                    <a:p>
                      <a:r>
                        <a:rPr lang="cs-CZ" sz="1200"/>
                        <a:t> - </a:t>
                      </a:r>
                    </a:p>
                  </a:txBody>
                  <a:tcPr marL="17220" marR="17220" marT="8610" marB="8610" anchor="ctr"/>
                </a:tc>
                <a:tc>
                  <a:txBody>
                    <a:bodyPr/>
                    <a:lstStyle/>
                    <a:p>
                      <a:r>
                        <a:rPr lang="cs-CZ" sz="1200"/>
                        <a:t>550</a:t>
                      </a:r>
                    </a:p>
                  </a:txBody>
                  <a:tcPr marL="17220" marR="17220" marT="8610" marB="8610" anchor="ctr"/>
                </a:tc>
                <a:tc>
                  <a:txBody>
                    <a:bodyPr/>
                    <a:lstStyle/>
                    <a:p>
                      <a:r>
                        <a:rPr lang="cs-CZ" sz="1200" dirty="0"/>
                        <a:t>546</a:t>
                      </a:r>
                    </a:p>
                  </a:txBody>
                  <a:tcPr marL="17220" marR="17220" marT="8610" marB="8610" anchor="ctr"/>
                </a:tc>
              </a:tr>
              <a:tr h="100623">
                <a:tc>
                  <a:txBody>
                    <a:bodyPr/>
                    <a:lstStyle/>
                    <a:p>
                      <a:r>
                        <a:rPr lang="cs-CZ" sz="1200"/>
                        <a:t>31</a:t>
                      </a:r>
                    </a:p>
                  </a:txBody>
                  <a:tcPr marL="17220" marR="17220" marT="8610" marB="8610" anchor="ctr"/>
                </a:tc>
                <a:tc>
                  <a:txBody>
                    <a:bodyPr/>
                    <a:lstStyle/>
                    <a:p>
                      <a:r>
                        <a:rPr lang="cs-CZ" sz="1200"/>
                        <a:t>550</a:t>
                      </a:r>
                    </a:p>
                  </a:txBody>
                  <a:tcPr marL="17220" marR="17220" marT="8610" marB="8610" anchor="ctr"/>
                </a:tc>
                <a:tc>
                  <a:txBody>
                    <a:bodyPr/>
                    <a:lstStyle/>
                    <a:p>
                      <a:r>
                        <a:rPr lang="cs-CZ" sz="1200"/>
                        <a:t> - </a:t>
                      </a:r>
                    </a:p>
                  </a:txBody>
                  <a:tcPr marL="17220" marR="17220" marT="8610" marB="8610" anchor="ctr"/>
                </a:tc>
                <a:tc>
                  <a:txBody>
                    <a:bodyPr/>
                    <a:lstStyle/>
                    <a:p>
                      <a:r>
                        <a:rPr lang="cs-CZ" sz="1200"/>
                        <a:t>558</a:t>
                      </a:r>
                    </a:p>
                  </a:txBody>
                  <a:tcPr marL="17220" marR="17220" marT="8610" marB="8610" anchor="ctr"/>
                </a:tc>
                <a:tc>
                  <a:txBody>
                    <a:bodyPr/>
                    <a:lstStyle/>
                    <a:p>
                      <a:r>
                        <a:rPr lang="cs-CZ" sz="1200" dirty="0"/>
                        <a:t>554</a:t>
                      </a:r>
                    </a:p>
                  </a:txBody>
                  <a:tcPr marL="17220" marR="17220" marT="8610" marB="8610" anchor="ctr"/>
                </a:tc>
              </a:tr>
              <a:tr h="100623">
                <a:tc>
                  <a:txBody>
                    <a:bodyPr/>
                    <a:lstStyle/>
                    <a:p>
                      <a:r>
                        <a:rPr lang="cs-CZ" sz="1200"/>
                        <a:t>32</a:t>
                      </a:r>
                    </a:p>
                  </a:txBody>
                  <a:tcPr marL="17220" marR="17220" marT="8610" marB="8610" anchor="ctr"/>
                </a:tc>
                <a:tc>
                  <a:txBody>
                    <a:bodyPr/>
                    <a:lstStyle/>
                    <a:p>
                      <a:r>
                        <a:rPr lang="cs-CZ" sz="1200"/>
                        <a:t>558</a:t>
                      </a:r>
                    </a:p>
                  </a:txBody>
                  <a:tcPr marL="17220" marR="17220" marT="8610" marB="8610" anchor="ctr"/>
                </a:tc>
                <a:tc>
                  <a:txBody>
                    <a:bodyPr/>
                    <a:lstStyle/>
                    <a:p>
                      <a:r>
                        <a:rPr lang="cs-CZ" sz="1200"/>
                        <a:t> - </a:t>
                      </a:r>
                    </a:p>
                  </a:txBody>
                  <a:tcPr marL="17220" marR="17220" marT="8610" marB="8610" anchor="ctr"/>
                </a:tc>
                <a:tc>
                  <a:txBody>
                    <a:bodyPr/>
                    <a:lstStyle/>
                    <a:p>
                      <a:r>
                        <a:rPr lang="cs-CZ" sz="1200"/>
                        <a:t>566</a:t>
                      </a:r>
                    </a:p>
                  </a:txBody>
                  <a:tcPr marL="17220" marR="17220" marT="8610" marB="8610" anchor="ctr"/>
                </a:tc>
                <a:tc>
                  <a:txBody>
                    <a:bodyPr/>
                    <a:lstStyle/>
                    <a:p>
                      <a:r>
                        <a:rPr lang="cs-CZ" sz="1200"/>
                        <a:t>562</a:t>
                      </a:r>
                    </a:p>
                  </a:txBody>
                  <a:tcPr marL="17220" marR="17220" marT="8610" marB="8610" anchor="ctr"/>
                </a:tc>
              </a:tr>
              <a:tr h="100623">
                <a:tc>
                  <a:txBody>
                    <a:bodyPr/>
                    <a:lstStyle/>
                    <a:p>
                      <a:r>
                        <a:rPr lang="cs-CZ" sz="1200"/>
                        <a:t>33</a:t>
                      </a:r>
                    </a:p>
                  </a:txBody>
                  <a:tcPr marL="17220" marR="17220" marT="8610" marB="8610" anchor="ctr"/>
                </a:tc>
                <a:tc>
                  <a:txBody>
                    <a:bodyPr/>
                    <a:lstStyle/>
                    <a:p>
                      <a:r>
                        <a:rPr lang="cs-CZ" sz="1200"/>
                        <a:t>566</a:t>
                      </a:r>
                    </a:p>
                  </a:txBody>
                  <a:tcPr marL="17220" marR="17220" marT="8610" marB="8610" anchor="ctr"/>
                </a:tc>
                <a:tc>
                  <a:txBody>
                    <a:bodyPr/>
                    <a:lstStyle/>
                    <a:p>
                      <a:r>
                        <a:rPr lang="cs-CZ" sz="1200"/>
                        <a:t> - </a:t>
                      </a:r>
                    </a:p>
                  </a:txBody>
                  <a:tcPr marL="17220" marR="17220" marT="8610" marB="8610" anchor="ctr"/>
                </a:tc>
                <a:tc>
                  <a:txBody>
                    <a:bodyPr/>
                    <a:lstStyle/>
                    <a:p>
                      <a:r>
                        <a:rPr lang="cs-CZ" sz="1200"/>
                        <a:t>574</a:t>
                      </a:r>
                    </a:p>
                  </a:txBody>
                  <a:tcPr marL="17220" marR="17220" marT="8610" marB="8610" anchor="ctr"/>
                </a:tc>
                <a:tc>
                  <a:txBody>
                    <a:bodyPr/>
                    <a:lstStyle/>
                    <a:p>
                      <a:r>
                        <a:rPr lang="cs-CZ" sz="1200" dirty="0"/>
                        <a:t>570</a:t>
                      </a:r>
                    </a:p>
                  </a:txBody>
                  <a:tcPr marL="17220" marR="17220" marT="8610" marB="8610" anchor="ctr"/>
                </a:tc>
              </a:tr>
              <a:tr h="100623">
                <a:tc>
                  <a:txBody>
                    <a:bodyPr/>
                    <a:lstStyle/>
                    <a:p>
                      <a:r>
                        <a:rPr lang="cs-CZ" sz="1200"/>
                        <a:t>34</a:t>
                      </a:r>
                    </a:p>
                  </a:txBody>
                  <a:tcPr marL="17220" marR="17220" marT="8610" marB="8610" anchor="ctr"/>
                </a:tc>
                <a:tc>
                  <a:txBody>
                    <a:bodyPr/>
                    <a:lstStyle/>
                    <a:p>
                      <a:r>
                        <a:rPr lang="cs-CZ" sz="1200"/>
                        <a:t>574</a:t>
                      </a:r>
                    </a:p>
                  </a:txBody>
                  <a:tcPr marL="17220" marR="17220" marT="8610" marB="8610" anchor="ctr"/>
                </a:tc>
                <a:tc>
                  <a:txBody>
                    <a:bodyPr/>
                    <a:lstStyle/>
                    <a:p>
                      <a:r>
                        <a:rPr lang="cs-CZ" sz="1200"/>
                        <a:t> - </a:t>
                      </a:r>
                    </a:p>
                  </a:txBody>
                  <a:tcPr marL="17220" marR="17220" marT="8610" marB="8610" anchor="ctr"/>
                </a:tc>
                <a:tc>
                  <a:txBody>
                    <a:bodyPr/>
                    <a:lstStyle/>
                    <a:p>
                      <a:r>
                        <a:rPr lang="cs-CZ" sz="1200"/>
                        <a:t>582</a:t>
                      </a:r>
                    </a:p>
                  </a:txBody>
                  <a:tcPr marL="17220" marR="17220" marT="8610" marB="8610" anchor="ctr"/>
                </a:tc>
                <a:tc>
                  <a:txBody>
                    <a:bodyPr/>
                    <a:lstStyle/>
                    <a:p>
                      <a:r>
                        <a:rPr lang="cs-CZ" sz="1200" dirty="0"/>
                        <a:t>578</a:t>
                      </a:r>
                    </a:p>
                  </a:txBody>
                  <a:tcPr marL="17220" marR="17220" marT="8610" marB="8610" anchor="ctr"/>
                </a:tc>
              </a:tr>
              <a:tr h="100623">
                <a:tc>
                  <a:txBody>
                    <a:bodyPr/>
                    <a:lstStyle/>
                    <a:p>
                      <a:r>
                        <a:rPr lang="cs-CZ" sz="1200"/>
                        <a:t>35</a:t>
                      </a:r>
                    </a:p>
                  </a:txBody>
                  <a:tcPr marL="17220" marR="17220" marT="8610" marB="8610" anchor="ctr"/>
                </a:tc>
                <a:tc>
                  <a:txBody>
                    <a:bodyPr/>
                    <a:lstStyle/>
                    <a:p>
                      <a:r>
                        <a:rPr lang="cs-CZ" sz="1200"/>
                        <a:t>582</a:t>
                      </a:r>
                    </a:p>
                  </a:txBody>
                  <a:tcPr marL="17220" marR="17220" marT="8610" marB="8610" anchor="ctr"/>
                </a:tc>
                <a:tc>
                  <a:txBody>
                    <a:bodyPr/>
                    <a:lstStyle/>
                    <a:p>
                      <a:r>
                        <a:rPr lang="cs-CZ" sz="1200"/>
                        <a:t> - </a:t>
                      </a:r>
                    </a:p>
                  </a:txBody>
                  <a:tcPr marL="17220" marR="17220" marT="8610" marB="8610" anchor="ctr"/>
                </a:tc>
                <a:tc>
                  <a:txBody>
                    <a:bodyPr/>
                    <a:lstStyle/>
                    <a:p>
                      <a:r>
                        <a:rPr lang="cs-CZ" sz="1200"/>
                        <a:t>590</a:t>
                      </a:r>
                    </a:p>
                  </a:txBody>
                  <a:tcPr marL="17220" marR="17220" marT="8610" marB="8610" anchor="ctr"/>
                </a:tc>
                <a:tc>
                  <a:txBody>
                    <a:bodyPr/>
                    <a:lstStyle/>
                    <a:p>
                      <a:r>
                        <a:rPr lang="cs-CZ" sz="1200" dirty="0"/>
                        <a:t>586</a:t>
                      </a:r>
                    </a:p>
                  </a:txBody>
                  <a:tcPr marL="17220" marR="17220" marT="8610" marB="8610" anchor="ctr"/>
                </a:tc>
              </a:tr>
              <a:tr h="100623">
                <a:tc>
                  <a:txBody>
                    <a:bodyPr/>
                    <a:lstStyle/>
                    <a:p>
                      <a:r>
                        <a:rPr lang="cs-CZ" sz="1200"/>
                        <a:t>36</a:t>
                      </a:r>
                    </a:p>
                  </a:txBody>
                  <a:tcPr marL="17220" marR="17220" marT="8610" marB="8610" anchor="ctr"/>
                </a:tc>
                <a:tc>
                  <a:txBody>
                    <a:bodyPr/>
                    <a:lstStyle/>
                    <a:p>
                      <a:r>
                        <a:rPr lang="cs-CZ" sz="1200"/>
                        <a:t>590</a:t>
                      </a:r>
                    </a:p>
                  </a:txBody>
                  <a:tcPr marL="17220" marR="17220" marT="8610" marB="8610" anchor="ctr"/>
                </a:tc>
                <a:tc>
                  <a:txBody>
                    <a:bodyPr/>
                    <a:lstStyle/>
                    <a:p>
                      <a:r>
                        <a:rPr lang="cs-CZ" sz="1200"/>
                        <a:t> - </a:t>
                      </a:r>
                    </a:p>
                  </a:txBody>
                  <a:tcPr marL="17220" marR="17220" marT="8610" marB="8610" anchor="ctr"/>
                </a:tc>
                <a:tc>
                  <a:txBody>
                    <a:bodyPr/>
                    <a:lstStyle/>
                    <a:p>
                      <a:r>
                        <a:rPr lang="cs-CZ" sz="1200"/>
                        <a:t>598</a:t>
                      </a:r>
                    </a:p>
                  </a:txBody>
                  <a:tcPr marL="17220" marR="17220" marT="8610" marB="8610" anchor="ctr"/>
                </a:tc>
                <a:tc>
                  <a:txBody>
                    <a:bodyPr/>
                    <a:lstStyle/>
                    <a:p>
                      <a:r>
                        <a:rPr lang="cs-CZ" sz="1200" dirty="0"/>
                        <a:t>594</a:t>
                      </a:r>
                    </a:p>
                  </a:txBody>
                  <a:tcPr marL="17220" marR="17220" marT="8610" marB="8610" anchor="ctr"/>
                </a:tc>
              </a:tr>
              <a:tr h="100623">
                <a:tc>
                  <a:txBody>
                    <a:bodyPr/>
                    <a:lstStyle/>
                    <a:p>
                      <a:r>
                        <a:rPr lang="cs-CZ" sz="1200"/>
                        <a:t>37</a:t>
                      </a:r>
                    </a:p>
                  </a:txBody>
                  <a:tcPr marL="17220" marR="17220" marT="8610" marB="8610" anchor="ctr"/>
                </a:tc>
                <a:tc>
                  <a:txBody>
                    <a:bodyPr/>
                    <a:lstStyle/>
                    <a:p>
                      <a:r>
                        <a:rPr lang="cs-CZ" sz="1200"/>
                        <a:t>598</a:t>
                      </a:r>
                    </a:p>
                  </a:txBody>
                  <a:tcPr marL="17220" marR="17220" marT="8610" marB="8610" anchor="ctr"/>
                </a:tc>
                <a:tc>
                  <a:txBody>
                    <a:bodyPr/>
                    <a:lstStyle/>
                    <a:p>
                      <a:r>
                        <a:rPr lang="cs-CZ" sz="1200"/>
                        <a:t> - </a:t>
                      </a:r>
                    </a:p>
                  </a:txBody>
                  <a:tcPr marL="17220" marR="17220" marT="8610" marB="8610" anchor="ctr"/>
                </a:tc>
                <a:tc>
                  <a:txBody>
                    <a:bodyPr/>
                    <a:lstStyle/>
                    <a:p>
                      <a:r>
                        <a:rPr lang="cs-CZ" sz="1200"/>
                        <a:t>606</a:t>
                      </a:r>
                    </a:p>
                  </a:txBody>
                  <a:tcPr marL="17220" marR="17220" marT="8610" marB="8610" anchor="ctr"/>
                </a:tc>
                <a:tc>
                  <a:txBody>
                    <a:bodyPr/>
                    <a:lstStyle/>
                    <a:p>
                      <a:r>
                        <a:rPr lang="cs-CZ" sz="1200"/>
                        <a:t>602</a:t>
                      </a:r>
                    </a:p>
                  </a:txBody>
                  <a:tcPr marL="17220" marR="17220" marT="8610" marB="8610" anchor="ctr"/>
                </a:tc>
              </a:tr>
              <a:tr h="100623">
                <a:tc>
                  <a:txBody>
                    <a:bodyPr/>
                    <a:lstStyle/>
                    <a:p>
                      <a:r>
                        <a:rPr lang="cs-CZ" sz="1200"/>
                        <a:t>38</a:t>
                      </a:r>
                    </a:p>
                  </a:txBody>
                  <a:tcPr marL="17220" marR="17220" marT="8610" marB="8610" anchor="ctr"/>
                </a:tc>
                <a:tc>
                  <a:txBody>
                    <a:bodyPr/>
                    <a:lstStyle/>
                    <a:p>
                      <a:r>
                        <a:rPr lang="cs-CZ" sz="1200"/>
                        <a:t>606</a:t>
                      </a:r>
                    </a:p>
                  </a:txBody>
                  <a:tcPr marL="17220" marR="17220" marT="8610" marB="8610" anchor="ctr"/>
                </a:tc>
                <a:tc>
                  <a:txBody>
                    <a:bodyPr/>
                    <a:lstStyle/>
                    <a:p>
                      <a:r>
                        <a:rPr lang="cs-CZ" sz="1200"/>
                        <a:t> - </a:t>
                      </a:r>
                    </a:p>
                  </a:txBody>
                  <a:tcPr marL="17220" marR="17220" marT="8610" marB="8610" anchor="ctr"/>
                </a:tc>
                <a:tc>
                  <a:txBody>
                    <a:bodyPr/>
                    <a:lstStyle/>
                    <a:p>
                      <a:r>
                        <a:rPr lang="cs-CZ" sz="1200"/>
                        <a:t>614</a:t>
                      </a:r>
                    </a:p>
                  </a:txBody>
                  <a:tcPr marL="17220" marR="17220" marT="8610" marB="8610" anchor="ctr"/>
                </a:tc>
                <a:tc>
                  <a:txBody>
                    <a:bodyPr/>
                    <a:lstStyle/>
                    <a:p>
                      <a:r>
                        <a:rPr lang="cs-CZ" sz="1200" dirty="0"/>
                        <a:t>610</a:t>
                      </a:r>
                    </a:p>
                  </a:txBody>
                  <a:tcPr marL="17220" marR="17220" marT="8610" marB="8610" anchor="ctr"/>
                </a:tc>
              </a:tr>
              <a:tr h="100623">
                <a:tc>
                  <a:txBody>
                    <a:bodyPr/>
                    <a:lstStyle/>
                    <a:p>
                      <a:r>
                        <a:rPr lang="cs-CZ" sz="1200"/>
                        <a:t>39</a:t>
                      </a:r>
                    </a:p>
                  </a:txBody>
                  <a:tcPr marL="17220" marR="17220" marT="8610" marB="8610" anchor="ctr"/>
                </a:tc>
                <a:tc>
                  <a:txBody>
                    <a:bodyPr/>
                    <a:lstStyle/>
                    <a:p>
                      <a:r>
                        <a:rPr lang="cs-CZ" sz="1200" dirty="0"/>
                        <a:t>614</a:t>
                      </a:r>
                    </a:p>
                  </a:txBody>
                  <a:tcPr marL="17220" marR="17220" marT="8610" marB="8610" anchor="ctr"/>
                </a:tc>
                <a:tc>
                  <a:txBody>
                    <a:bodyPr/>
                    <a:lstStyle/>
                    <a:p>
                      <a:r>
                        <a:rPr lang="cs-CZ" sz="1200"/>
                        <a:t> - </a:t>
                      </a:r>
                    </a:p>
                  </a:txBody>
                  <a:tcPr marL="17220" marR="17220" marT="8610" marB="8610" anchor="ctr"/>
                </a:tc>
                <a:tc>
                  <a:txBody>
                    <a:bodyPr/>
                    <a:lstStyle/>
                    <a:p>
                      <a:r>
                        <a:rPr lang="cs-CZ" sz="1200"/>
                        <a:t>622</a:t>
                      </a:r>
                    </a:p>
                  </a:txBody>
                  <a:tcPr marL="17220" marR="17220" marT="8610" marB="8610" anchor="ctr"/>
                </a:tc>
                <a:tc>
                  <a:txBody>
                    <a:bodyPr/>
                    <a:lstStyle/>
                    <a:p>
                      <a:r>
                        <a:rPr lang="cs-CZ" sz="1200" dirty="0"/>
                        <a:t>618</a:t>
                      </a:r>
                    </a:p>
                  </a:txBody>
                  <a:tcPr marL="17220" marR="17220" marT="8610" marB="8610" anchor="ctr"/>
                </a:tc>
              </a:tr>
              <a:tr h="100623">
                <a:tc>
                  <a:txBody>
                    <a:bodyPr/>
                    <a:lstStyle/>
                    <a:p>
                      <a:r>
                        <a:rPr lang="cs-CZ" sz="1200"/>
                        <a:t>40</a:t>
                      </a:r>
                    </a:p>
                  </a:txBody>
                  <a:tcPr marL="17220" marR="17220" marT="8610" marB="8610" anchor="ctr"/>
                </a:tc>
                <a:tc>
                  <a:txBody>
                    <a:bodyPr/>
                    <a:lstStyle/>
                    <a:p>
                      <a:r>
                        <a:rPr lang="cs-CZ" sz="1200"/>
                        <a:t>622</a:t>
                      </a:r>
                    </a:p>
                  </a:txBody>
                  <a:tcPr marL="17220" marR="17220" marT="8610" marB="8610" anchor="ctr"/>
                </a:tc>
                <a:tc>
                  <a:txBody>
                    <a:bodyPr/>
                    <a:lstStyle/>
                    <a:p>
                      <a:r>
                        <a:rPr lang="cs-CZ" sz="1200"/>
                        <a:t> - </a:t>
                      </a:r>
                    </a:p>
                  </a:txBody>
                  <a:tcPr marL="17220" marR="17220" marT="8610" marB="8610" anchor="ctr"/>
                </a:tc>
                <a:tc>
                  <a:txBody>
                    <a:bodyPr/>
                    <a:lstStyle/>
                    <a:p>
                      <a:r>
                        <a:rPr lang="cs-CZ" sz="1200"/>
                        <a:t>630</a:t>
                      </a:r>
                    </a:p>
                  </a:txBody>
                  <a:tcPr marL="17220" marR="17220" marT="8610" marB="8610" anchor="ctr"/>
                </a:tc>
                <a:tc>
                  <a:txBody>
                    <a:bodyPr/>
                    <a:lstStyle/>
                    <a:p>
                      <a:r>
                        <a:rPr lang="cs-CZ" sz="1200" dirty="0"/>
                        <a:t>626</a:t>
                      </a:r>
                    </a:p>
                  </a:txBody>
                  <a:tcPr marL="17220" marR="17220" marT="8610" marB="8610" anchor="ctr"/>
                </a:tc>
              </a:tr>
            </a:tbl>
          </a:graphicData>
        </a:graphic>
      </p:graphicFrame>
      <p:graphicFrame>
        <p:nvGraphicFramePr>
          <p:cNvPr id="4" name="Tabulka 3"/>
          <p:cNvGraphicFramePr>
            <a:graphicFrameLocks noGrp="1"/>
          </p:cNvGraphicFramePr>
          <p:nvPr/>
        </p:nvGraphicFramePr>
        <p:xfrm>
          <a:off x="5796136" y="260648"/>
          <a:ext cx="2635720" cy="6203100"/>
        </p:xfrm>
        <a:graphic>
          <a:graphicData uri="http://schemas.openxmlformats.org/drawingml/2006/table">
            <a:tbl>
              <a:tblPr>
                <a:tableStyleId>{BC89EF96-8CEA-46FF-86C4-4CE0E7609802}</a:tableStyleId>
              </a:tblPr>
              <a:tblGrid>
                <a:gridCol w="527144"/>
                <a:gridCol w="527144"/>
                <a:gridCol w="527144"/>
                <a:gridCol w="527144"/>
                <a:gridCol w="527144"/>
              </a:tblGrid>
              <a:tr h="100623">
                <a:tc gridSpan="5">
                  <a:txBody>
                    <a:bodyPr/>
                    <a:lstStyle/>
                    <a:p>
                      <a:pPr algn="ctr"/>
                      <a:r>
                        <a:rPr lang="cs-CZ" sz="1200" dirty="0" smtClean="0"/>
                        <a:t>Pokračování výčtu kanálů</a:t>
                      </a:r>
                      <a:endParaRPr lang="cs-CZ" sz="1200" dirty="0"/>
                    </a:p>
                  </a:txBody>
                  <a:tcPr marL="17220" marR="17220" marT="8610" marB="8610" anchor="ctr"/>
                </a:tc>
                <a:tc hMerge="1">
                  <a:txBody>
                    <a:bodyPr/>
                    <a:lstStyle/>
                    <a:p>
                      <a:endParaRPr lang="cs-CZ" sz="1200"/>
                    </a:p>
                  </a:txBody>
                  <a:tcPr marL="17220" marR="17220" marT="8610" marB="8610" anchor="ctr">
                    <a:lnL>
                      <a:noFill/>
                    </a:lnL>
                    <a:lnR>
                      <a:noFill/>
                    </a:lnR>
                    <a:lnT>
                      <a:noFill/>
                    </a:lnT>
                    <a:lnB>
                      <a:noFill/>
                    </a:lnB>
                  </a:tcPr>
                </a:tc>
                <a:tc hMerge="1">
                  <a:txBody>
                    <a:bodyPr/>
                    <a:lstStyle/>
                    <a:p>
                      <a:endParaRPr lang="cs-CZ" sz="1200"/>
                    </a:p>
                  </a:txBody>
                  <a:tcPr marL="17220" marR="17220" marT="8610" marB="8610" anchor="ctr">
                    <a:lnL>
                      <a:noFill/>
                    </a:lnL>
                    <a:lnR>
                      <a:noFill/>
                    </a:lnR>
                    <a:lnT>
                      <a:noFill/>
                    </a:lnT>
                    <a:lnB>
                      <a:noFill/>
                    </a:lnB>
                  </a:tcPr>
                </a:tc>
                <a:tc hMerge="1">
                  <a:txBody>
                    <a:bodyPr/>
                    <a:lstStyle/>
                    <a:p>
                      <a:endParaRPr lang="cs-CZ" sz="1200"/>
                    </a:p>
                  </a:txBody>
                  <a:tcPr marL="17220" marR="17220" marT="8610" marB="8610" anchor="ctr">
                    <a:lnL>
                      <a:noFill/>
                    </a:lnL>
                    <a:lnR>
                      <a:noFill/>
                    </a:lnR>
                    <a:lnT>
                      <a:noFill/>
                    </a:lnT>
                    <a:lnB>
                      <a:noFill/>
                    </a:lnB>
                  </a:tcPr>
                </a:tc>
                <a:tc hMerge="1">
                  <a:txBody>
                    <a:bodyPr/>
                    <a:lstStyle/>
                    <a:p>
                      <a:endParaRPr lang="cs-CZ" sz="1200" dirty="0"/>
                    </a:p>
                  </a:txBody>
                  <a:tcPr marL="17220" marR="17220" marT="8610" marB="8610" anchor="ctr">
                    <a:lnL>
                      <a:noFill/>
                    </a:lnL>
                    <a:lnR>
                      <a:noFill/>
                    </a:lnR>
                    <a:lnT>
                      <a:noFill/>
                    </a:lnT>
                    <a:lnB>
                      <a:noFill/>
                    </a:lnB>
                  </a:tcPr>
                </a:tc>
              </a:tr>
              <a:tr h="100623">
                <a:tc>
                  <a:txBody>
                    <a:bodyPr/>
                    <a:lstStyle/>
                    <a:p>
                      <a:r>
                        <a:rPr lang="cs-CZ" sz="1200" dirty="0"/>
                        <a:t>40</a:t>
                      </a:r>
                    </a:p>
                  </a:txBody>
                  <a:tcPr marL="17220" marR="17220" marT="8610" marB="8610" anchor="ctr"/>
                </a:tc>
                <a:tc>
                  <a:txBody>
                    <a:bodyPr/>
                    <a:lstStyle/>
                    <a:p>
                      <a:r>
                        <a:rPr lang="cs-CZ" sz="1200"/>
                        <a:t>622</a:t>
                      </a:r>
                    </a:p>
                  </a:txBody>
                  <a:tcPr marL="17220" marR="17220" marT="8610" marB="8610" anchor="ctr"/>
                </a:tc>
                <a:tc>
                  <a:txBody>
                    <a:bodyPr/>
                    <a:lstStyle/>
                    <a:p>
                      <a:r>
                        <a:rPr lang="cs-CZ" sz="1200"/>
                        <a:t> - </a:t>
                      </a:r>
                    </a:p>
                  </a:txBody>
                  <a:tcPr marL="17220" marR="17220" marT="8610" marB="8610" anchor="ctr"/>
                </a:tc>
                <a:tc>
                  <a:txBody>
                    <a:bodyPr/>
                    <a:lstStyle/>
                    <a:p>
                      <a:r>
                        <a:rPr lang="cs-CZ" sz="1200"/>
                        <a:t>630</a:t>
                      </a:r>
                    </a:p>
                  </a:txBody>
                  <a:tcPr marL="17220" marR="17220" marT="8610" marB="8610" anchor="ctr"/>
                </a:tc>
                <a:tc>
                  <a:txBody>
                    <a:bodyPr/>
                    <a:lstStyle/>
                    <a:p>
                      <a:r>
                        <a:rPr lang="cs-CZ" sz="1200" dirty="0"/>
                        <a:t>626</a:t>
                      </a:r>
                    </a:p>
                  </a:txBody>
                  <a:tcPr marL="17220" marR="17220" marT="8610" marB="8610" anchor="ctr"/>
                </a:tc>
              </a:tr>
              <a:tr h="100623">
                <a:tc>
                  <a:txBody>
                    <a:bodyPr/>
                    <a:lstStyle/>
                    <a:p>
                      <a:r>
                        <a:rPr lang="cs-CZ" sz="1200" dirty="0"/>
                        <a:t>41</a:t>
                      </a:r>
                    </a:p>
                  </a:txBody>
                  <a:tcPr marL="17220" marR="17220" marT="8610" marB="8610" anchor="ctr"/>
                </a:tc>
                <a:tc>
                  <a:txBody>
                    <a:bodyPr/>
                    <a:lstStyle/>
                    <a:p>
                      <a:r>
                        <a:rPr lang="cs-CZ" sz="1200" dirty="0"/>
                        <a:t>630</a:t>
                      </a:r>
                    </a:p>
                  </a:txBody>
                  <a:tcPr marL="17220" marR="17220" marT="8610" marB="8610" anchor="ctr"/>
                </a:tc>
                <a:tc>
                  <a:txBody>
                    <a:bodyPr/>
                    <a:lstStyle/>
                    <a:p>
                      <a:r>
                        <a:rPr lang="cs-CZ" sz="1200"/>
                        <a:t> - </a:t>
                      </a:r>
                    </a:p>
                  </a:txBody>
                  <a:tcPr marL="17220" marR="17220" marT="8610" marB="8610" anchor="ctr"/>
                </a:tc>
                <a:tc>
                  <a:txBody>
                    <a:bodyPr/>
                    <a:lstStyle/>
                    <a:p>
                      <a:r>
                        <a:rPr lang="cs-CZ" sz="1200"/>
                        <a:t>638</a:t>
                      </a:r>
                    </a:p>
                  </a:txBody>
                  <a:tcPr marL="17220" marR="17220" marT="8610" marB="8610" anchor="ctr"/>
                </a:tc>
                <a:tc>
                  <a:txBody>
                    <a:bodyPr/>
                    <a:lstStyle/>
                    <a:p>
                      <a:r>
                        <a:rPr lang="cs-CZ" sz="1200" dirty="0"/>
                        <a:t>634</a:t>
                      </a:r>
                    </a:p>
                  </a:txBody>
                  <a:tcPr marL="17220" marR="17220" marT="8610" marB="8610" anchor="ctr"/>
                </a:tc>
              </a:tr>
              <a:tr h="100623">
                <a:tc>
                  <a:txBody>
                    <a:bodyPr/>
                    <a:lstStyle/>
                    <a:p>
                      <a:r>
                        <a:rPr lang="cs-CZ" sz="1200"/>
                        <a:t>42</a:t>
                      </a:r>
                    </a:p>
                  </a:txBody>
                  <a:tcPr marL="17220" marR="17220" marT="8610" marB="8610" anchor="ctr"/>
                </a:tc>
                <a:tc>
                  <a:txBody>
                    <a:bodyPr/>
                    <a:lstStyle/>
                    <a:p>
                      <a:r>
                        <a:rPr lang="cs-CZ" sz="1200" dirty="0"/>
                        <a:t>638</a:t>
                      </a:r>
                    </a:p>
                  </a:txBody>
                  <a:tcPr marL="17220" marR="17220" marT="8610" marB="8610" anchor="ctr"/>
                </a:tc>
                <a:tc>
                  <a:txBody>
                    <a:bodyPr/>
                    <a:lstStyle/>
                    <a:p>
                      <a:r>
                        <a:rPr lang="cs-CZ" sz="1200" dirty="0"/>
                        <a:t> - </a:t>
                      </a:r>
                    </a:p>
                  </a:txBody>
                  <a:tcPr marL="17220" marR="17220" marT="8610" marB="8610" anchor="ctr"/>
                </a:tc>
                <a:tc>
                  <a:txBody>
                    <a:bodyPr/>
                    <a:lstStyle/>
                    <a:p>
                      <a:r>
                        <a:rPr lang="cs-CZ" sz="1200"/>
                        <a:t>646</a:t>
                      </a:r>
                    </a:p>
                  </a:txBody>
                  <a:tcPr marL="17220" marR="17220" marT="8610" marB="8610" anchor="ctr"/>
                </a:tc>
                <a:tc>
                  <a:txBody>
                    <a:bodyPr/>
                    <a:lstStyle/>
                    <a:p>
                      <a:r>
                        <a:rPr lang="cs-CZ" sz="1200"/>
                        <a:t>642</a:t>
                      </a:r>
                    </a:p>
                  </a:txBody>
                  <a:tcPr marL="17220" marR="17220" marT="8610" marB="8610" anchor="ctr"/>
                </a:tc>
              </a:tr>
              <a:tr h="100623">
                <a:tc>
                  <a:txBody>
                    <a:bodyPr/>
                    <a:lstStyle/>
                    <a:p>
                      <a:r>
                        <a:rPr lang="cs-CZ" sz="1200"/>
                        <a:t>43</a:t>
                      </a:r>
                    </a:p>
                  </a:txBody>
                  <a:tcPr marL="17220" marR="17220" marT="8610" marB="8610" anchor="ctr"/>
                </a:tc>
                <a:tc>
                  <a:txBody>
                    <a:bodyPr/>
                    <a:lstStyle/>
                    <a:p>
                      <a:r>
                        <a:rPr lang="cs-CZ" sz="1200"/>
                        <a:t>646</a:t>
                      </a:r>
                    </a:p>
                  </a:txBody>
                  <a:tcPr marL="17220" marR="17220" marT="8610" marB="8610" anchor="ctr"/>
                </a:tc>
                <a:tc>
                  <a:txBody>
                    <a:bodyPr/>
                    <a:lstStyle/>
                    <a:p>
                      <a:r>
                        <a:rPr lang="cs-CZ" sz="1200" dirty="0"/>
                        <a:t> - </a:t>
                      </a:r>
                    </a:p>
                  </a:txBody>
                  <a:tcPr marL="17220" marR="17220" marT="8610" marB="8610" anchor="ctr"/>
                </a:tc>
                <a:tc>
                  <a:txBody>
                    <a:bodyPr/>
                    <a:lstStyle/>
                    <a:p>
                      <a:r>
                        <a:rPr lang="cs-CZ" sz="1200"/>
                        <a:t>654</a:t>
                      </a:r>
                    </a:p>
                  </a:txBody>
                  <a:tcPr marL="17220" marR="17220" marT="8610" marB="8610" anchor="ctr"/>
                </a:tc>
                <a:tc>
                  <a:txBody>
                    <a:bodyPr/>
                    <a:lstStyle/>
                    <a:p>
                      <a:r>
                        <a:rPr lang="cs-CZ" sz="1200"/>
                        <a:t>650</a:t>
                      </a:r>
                    </a:p>
                  </a:txBody>
                  <a:tcPr marL="17220" marR="17220" marT="8610" marB="8610" anchor="ctr"/>
                </a:tc>
              </a:tr>
              <a:tr h="100623">
                <a:tc>
                  <a:txBody>
                    <a:bodyPr/>
                    <a:lstStyle/>
                    <a:p>
                      <a:r>
                        <a:rPr lang="cs-CZ" sz="1200"/>
                        <a:t>44</a:t>
                      </a:r>
                    </a:p>
                  </a:txBody>
                  <a:tcPr marL="17220" marR="17220" marT="8610" marB="8610" anchor="ctr"/>
                </a:tc>
                <a:tc>
                  <a:txBody>
                    <a:bodyPr/>
                    <a:lstStyle/>
                    <a:p>
                      <a:r>
                        <a:rPr lang="cs-CZ" sz="1200"/>
                        <a:t>654</a:t>
                      </a:r>
                    </a:p>
                  </a:txBody>
                  <a:tcPr marL="17220" marR="17220" marT="8610" marB="8610" anchor="ctr"/>
                </a:tc>
                <a:tc>
                  <a:txBody>
                    <a:bodyPr/>
                    <a:lstStyle/>
                    <a:p>
                      <a:r>
                        <a:rPr lang="cs-CZ" sz="1200" dirty="0"/>
                        <a:t> - </a:t>
                      </a:r>
                    </a:p>
                  </a:txBody>
                  <a:tcPr marL="17220" marR="17220" marT="8610" marB="8610" anchor="ctr"/>
                </a:tc>
                <a:tc>
                  <a:txBody>
                    <a:bodyPr/>
                    <a:lstStyle/>
                    <a:p>
                      <a:r>
                        <a:rPr lang="cs-CZ" sz="1200" dirty="0"/>
                        <a:t>662</a:t>
                      </a:r>
                    </a:p>
                  </a:txBody>
                  <a:tcPr marL="17220" marR="17220" marT="8610" marB="8610" anchor="ctr"/>
                </a:tc>
                <a:tc>
                  <a:txBody>
                    <a:bodyPr/>
                    <a:lstStyle/>
                    <a:p>
                      <a:r>
                        <a:rPr lang="cs-CZ" sz="1200"/>
                        <a:t>658</a:t>
                      </a:r>
                    </a:p>
                  </a:txBody>
                  <a:tcPr marL="17220" marR="17220" marT="8610" marB="8610" anchor="ctr"/>
                </a:tc>
              </a:tr>
              <a:tr h="100623">
                <a:tc>
                  <a:txBody>
                    <a:bodyPr/>
                    <a:lstStyle/>
                    <a:p>
                      <a:r>
                        <a:rPr lang="cs-CZ" sz="1200"/>
                        <a:t>45</a:t>
                      </a:r>
                    </a:p>
                  </a:txBody>
                  <a:tcPr marL="17220" marR="17220" marT="8610" marB="8610" anchor="ctr"/>
                </a:tc>
                <a:tc>
                  <a:txBody>
                    <a:bodyPr/>
                    <a:lstStyle/>
                    <a:p>
                      <a:r>
                        <a:rPr lang="cs-CZ" sz="1200"/>
                        <a:t>662</a:t>
                      </a:r>
                    </a:p>
                  </a:txBody>
                  <a:tcPr marL="17220" marR="17220" marT="8610" marB="8610" anchor="ctr"/>
                </a:tc>
                <a:tc>
                  <a:txBody>
                    <a:bodyPr/>
                    <a:lstStyle/>
                    <a:p>
                      <a:r>
                        <a:rPr lang="cs-CZ" sz="1200"/>
                        <a:t> - </a:t>
                      </a:r>
                    </a:p>
                  </a:txBody>
                  <a:tcPr marL="17220" marR="17220" marT="8610" marB="8610" anchor="ctr"/>
                </a:tc>
                <a:tc>
                  <a:txBody>
                    <a:bodyPr/>
                    <a:lstStyle/>
                    <a:p>
                      <a:r>
                        <a:rPr lang="cs-CZ" sz="1200" dirty="0"/>
                        <a:t>670</a:t>
                      </a:r>
                    </a:p>
                  </a:txBody>
                  <a:tcPr marL="17220" marR="17220" marT="8610" marB="8610" anchor="ctr"/>
                </a:tc>
                <a:tc>
                  <a:txBody>
                    <a:bodyPr/>
                    <a:lstStyle/>
                    <a:p>
                      <a:r>
                        <a:rPr lang="cs-CZ" sz="1200" dirty="0"/>
                        <a:t>666</a:t>
                      </a:r>
                    </a:p>
                  </a:txBody>
                  <a:tcPr marL="17220" marR="17220" marT="8610" marB="8610" anchor="ctr"/>
                </a:tc>
              </a:tr>
              <a:tr h="100623">
                <a:tc>
                  <a:txBody>
                    <a:bodyPr/>
                    <a:lstStyle/>
                    <a:p>
                      <a:r>
                        <a:rPr lang="cs-CZ" sz="1200"/>
                        <a:t>46</a:t>
                      </a:r>
                    </a:p>
                  </a:txBody>
                  <a:tcPr marL="17220" marR="17220" marT="8610" marB="8610" anchor="ctr"/>
                </a:tc>
                <a:tc>
                  <a:txBody>
                    <a:bodyPr/>
                    <a:lstStyle/>
                    <a:p>
                      <a:r>
                        <a:rPr lang="cs-CZ" sz="1200"/>
                        <a:t>670</a:t>
                      </a:r>
                    </a:p>
                  </a:txBody>
                  <a:tcPr marL="17220" marR="17220" marT="8610" marB="8610" anchor="ctr"/>
                </a:tc>
                <a:tc>
                  <a:txBody>
                    <a:bodyPr/>
                    <a:lstStyle/>
                    <a:p>
                      <a:r>
                        <a:rPr lang="cs-CZ" sz="1200"/>
                        <a:t> - </a:t>
                      </a:r>
                    </a:p>
                  </a:txBody>
                  <a:tcPr marL="17220" marR="17220" marT="8610" marB="8610" anchor="ctr"/>
                </a:tc>
                <a:tc>
                  <a:txBody>
                    <a:bodyPr/>
                    <a:lstStyle/>
                    <a:p>
                      <a:r>
                        <a:rPr lang="cs-CZ" sz="1200"/>
                        <a:t>678</a:t>
                      </a:r>
                    </a:p>
                  </a:txBody>
                  <a:tcPr marL="17220" marR="17220" marT="8610" marB="8610" anchor="ctr"/>
                </a:tc>
                <a:tc>
                  <a:txBody>
                    <a:bodyPr/>
                    <a:lstStyle/>
                    <a:p>
                      <a:r>
                        <a:rPr lang="cs-CZ" sz="1200" dirty="0"/>
                        <a:t>674</a:t>
                      </a:r>
                    </a:p>
                  </a:txBody>
                  <a:tcPr marL="17220" marR="17220" marT="8610" marB="8610" anchor="ctr"/>
                </a:tc>
              </a:tr>
              <a:tr h="100623">
                <a:tc>
                  <a:txBody>
                    <a:bodyPr/>
                    <a:lstStyle/>
                    <a:p>
                      <a:r>
                        <a:rPr lang="cs-CZ" sz="1200"/>
                        <a:t>47</a:t>
                      </a:r>
                    </a:p>
                  </a:txBody>
                  <a:tcPr marL="17220" marR="17220" marT="8610" marB="8610" anchor="ctr"/>
                </a:tc>
                <a:tc>
                  <a:txBody>
                    <a:bodyPr/>
                    <a:lstStyle/>
                    <a:p>
                      <a:r>
                        <a:rPr lang="cs-CZ" sz="1200"/>
                        <a:t>678</a:t>
                      </a:r>
                    </a:p>
                  </a:txBody>
                  <a:tcPr marL="17220" marR="17220" marT="8610" marB="8610" anchor="ctr"/>
                </a:tc>
                <a:tc>
                  <a:txBody>
                    <a:bodyPr/>
                    <a:lstStyle/>
                    <a:p>
                      <a:r>
                        <a:rPr lang="cs-CZ" sz="1200"/>
                        <a:t> - </a:t>
                      </a:r>
                    </a:p>
                  </a:txBody>
                  <a:tcPr marL="17220" marR="17220" marT="8610" marB="8610" anchor="ctr"/>
                </a:tc>
                <a:tc>
                  <a:txBody>
                    <a:bodyPr/>
                    <a:lstStyle/>
                    <a:p>
                      <a:r>
                        <a:rPr lang="cs-CZ" sz="1200"/>
                        <a:t>686</a:t>
                      </a:r>
                    </a:p>
                  </a:txBody>
                  <a:tcPr marL="17220" marR="17220" marT="8610" marB="8610" anchor="ctr"/>
                </a:tc>
                <a:tc>
                  <a:txBody>
                    <a:bodyPr/>
                    <a:lstStyle/>
                    <a:p>
                      <a:r>
                        <a:rPr lang="cs-CZ" sz="1200" dirty="0"/>
                        <a:t>682</a:t>
                      </a:r>
                    </a:p>
                  </a:txBody>
                  <a:tcPr marL="17220" marR="17220" marT="8610" marB="8610" anchor="ctr"/>
                </a:tc>
              </a:tr>
              <a:tr h="100623">
                <a:tc>
                  <a:txBody>
                    <a:bodyPr/>
                    <a:lstStyle/>
                    <a:p>
                      <a:r>
                        <a:rPr lang="cs-CZ" sz="1200"/>
                        <a:t>48</a:t>
                      </a:r>
                    </a:p>
                  </a:txBody>
                  <a:tcPr marL="17220" marR="17220" marT="8610" marB="8610" anchor="ctr"/>
                </a:tc>
                <a:tc>
                  <a:txBody>
                    <a:bodyPr/>
                    <a:lstStyle/>
                    <a:p>
                      <a:r>
                        <a:rPr lang="cs-CZ" sz="1200"/>
                        <a:t>686</a:t>
                      </a:r>
                    </a:p>
                  </a:txBody>
                  <a:tcPr marL="17220" marR="17220" marT="8610" marB="8610" anchor="ctr"/>
                </a:tc>
                <a:tc>
                  <a:txBody>
                    <a:bodyPr/>
                    <a:lstStyle/>
                    <a:p>
                      <a:r>
                        <a:rPr lang="cs-CZ" sz="1200"/>
                        <a:t> - </a:t>
                      </a:r>
                    </a:p>
                  </a:txBody>
                  <a:tcPr marL="17220" marR="17220" marT="8610" marB="8610" anchor="ctr"/>
                </a:tc>
                <a:tc>
                  <a:txBody>
                    <a:bodyPr/>
                    <a:lstStyle/>
                    <a:p>
                      <a:r>
                        <a:rPr lang="cs-CZ" sz="1200"/>
                        <a:t>694</a:t>
                      </a:r>
                    </a:p>
                  </a:txBody>
                  <a:tcPr marL="17220" marR="17220" marT="8610" marB="8610" anchor="ctr"/>
                </a:tc>
                <a:tc>
                  <a:txBody>
                    <a:bodyPr/>
                    <a:lstStyle/>
                    <a:p>
                      <a:r>
                        <a:rPr lang="cs-CZ" sz="1200" dirty="0"/>
                        <a:t>690</a:t>
                      </a:r>
                    </a:p>
                  </a:txBody>
                  <a:tcPr marL="17220" marR="17220" marT="8610" marB="8610" anchor="ctr"/>
                </a:tc>
              </a:tr>
              <a:tr h="100623">
                <a:tc>
                  <a:txBody>
                    <a:bodyPr/>
                    <a:lstStyle/>
                    <a:p>
                      <a:r>
                        <a:rPr lang="cs-CZ" sz="1200"/>
                        <a:t>49</a:t>
                      </a:r>
                    </a:p>
                  </a:txBody>
                  <a:tcPr marL="17220" marR="17220" marT="8610" marB="8610" anchor="ctr"/>
                </a:tc>
                <a:tc>
                  <a:txBody>
                    <a:bodyPr/>
                    <a:lstStyle/>
                    <a:p>
                      <a:r>
                        <a:rPr lang="cs-CZ" sz="1200"/>
                        <a:t>694</a:t>
                      </a:r>
                    </a:p>
                  </a:txBody>
                  <a:tcPr marL="17220" marR="17220" marT="8610" marB="8610" anchor="ctr"/>
                </a:tc>
                <a:tc>
                  <a:txBody>
                    <a:bodyPr/>
                    <a:lstStyle/>
                    <a:p>
                      <a:r>
                        <a:rPr lang="cs-CZ" sz="1200"/>
                        <a:t> - </a:t>
                      </a:r>
                    </a:p>
                  </a:txBody>
                  <a:tcPr marL="17220" marR="17220" marT="8610" marB="8610" anchor="ctr"/>
                </a:tc>
                <a:tc>
                  <a:txBody>
                    <a:bodyPr/>
                    <a:lstStyle/>
                    <a:p>
                      <a:r>
                        <a:rPr lang="cs-CZ" sz="1200"/>
                        <a:t>702</a:t>
                      </a:r>
                    </a:p>
                  </a:txBody>
                  <a:tcPr marL="17220" marR="17220" marT="8610" marB="8610" anchor="ctr"/>
                </a:tc>
                <a:tc>
                  <a:txBody>
                    <a:bodyPr/>
                    <a:lstStyle/>
                    <a:p>
                      <a:r>
                        <a:rPr lang="cs-CZ" sz="1200" dirty="0"/>
                        <a:t>698</a:t>
                      </a:r>
                    </a:p>
                  </a:txBody>
                  <a:tcPr marL="17220" marR="17220" marT="8610" marB="8610" anchor="ctr"/>
                </a:tc>
              </a:tr>
              <a:tr h="100623">
                <a:tc>
                  <a:txBody>
                    <a:bodyPr/>
                    <a:lstStyle/>
                    <a:p>
                      <a:r>
                        <a:rPr lang="cs-CZ" sz="1200"/>
                        <a:t>50</a:t>
                      </a:r>
                    </a:p>
                  </a:txBody>
                  <a:tcPr marL="17220" marR="17220" marT="8610" marB="8610" anchor="ctr"/>
                </a:tc>
                <a:tc>
                  <a:txBody>
                    <a:bodyPr/>
                    <a:lstStyle/>
                    <a:p>
                      <a:r>
                        <a:rPr lang="cs-CZ" sz="1200"/>
                        <a:t>702</a:t>
                      </a:r>
                    </a:p>
                  </a:txBody>
                  <a:tcPr marL="17220" marR="17220" marT="8610" marB="8610" anchor="ctr"/>
                </a:tc>
                <a:tc>
                  <a:txBody>
                    <a:bodyPr/>
                    <a:lstStyle/>
                    <a:p>
                      <a:r>
                        <a:rPr lang="cs-CZ" sz="1200"/>
                        <a:t> - </a:t>
                      </a:r>
                    </a:p>
                  </a:txBody>
                  <a:tcPr marL="17220" marR="17220" marT="8610" marB="8610" anchor="ctr"/>
                </a:tc>
                <a:tc>
                  <a:txBody>
                    <a:bodyPr/>
                    <a:lstStyle/>
                    <a:p>
                      <a:r>
                        <a:rPr lang="cs-CZ" sz="1200"/>
                        <a:t>710</a:t>
                      </a:r>
                    </a:p>
                  </a:txBody>
                  <a:tcPr marL="17220" marR="17220" marT="8610" marB="8610" anchor="ctr"/>
                </a:tc>
                <a:tc>
                  <a:txBody>
                    <a:bodyPr/>
                    <a:lstStyle/>
                    <a:p>
                      <a:r>
                        <a:rPr lang="cs-CZ" sz="1200" dirty="0"/>
                        <a:t>706</a:t>
                      </a:r>
                    </a:p>
                  </a:txBody>
                  <a:tcPr marL="17220" marR="17220" marT="8610" marB="8610" anchor="ctr"/>
                </a:tc>
              </a:tr>
              <a:tr h="100623">
                <a:tc>
                  <a:txBody>
                    <a:bodyPr/>
                    <a:lstStyle/>
                    <a:p>
                      <a:r>
                        <a:rPr lang="cs-CZ" sz="1200"/>
                        <a:t>51</a:t>
                      </a:r>
                    </a:p>
                  </a:txBody>
                  <a:tcPr marL="17220" marR="17220" marT="8610" marB="8610" anchor="ctr"/>
                </a:tc>
                <a:tc>
                  <a:txBody>
                    <a:bodyPr/>
                    <a:lstStyle/>
                    <a:p>
                      <a:r>
                        <a:rPr lang="cs-CZ" sz="1200"/>
                        <a:t>710</a:t>
                      </a:r>
                    </a:p>
                  </a:txBody>
                  <a:tcPr marL="17220" marR="17220" marT="8610" marB="8610" anchor="ctr"/>
                </a:tc>
                <a:tc>
                  <a:txBody>
                    <a:bodyPr/>
                    <a:lstStyle/>
                    <a:p>
                      <a:r>
                        <a:rPr lang="cs-CZ" sz="1200"/>
                        <a:t> - </a:t>
                      </a:r>
                    </a:p>
                  </a:txBody>
                  <a:tcPr marL="17220" marR="17220" marT="8610" marB="8610" anchor="ctr"/>
                </a:tc>
                <a:tc>
                  <a:txBody>
                    <a:bodyPr/>
                    <a:lstStyle/>
                    <a:p>
                      <a:r>
                        <a:rPr lang="cs-CZ" sz="1200"/>
                        <a:t>718</a:t>
                      </a:r>
                    </a:p>
                  </a:txBody>
                  <a:tcPr marL="17220" marR="17220" marT="8610" marB="8610" anchor="ctr"/>
                </a:tc>
                <a:tc>
                  <a:txBody>
                    <a:bodyPr/>
                    <a:lstStyle/>
                    <a:p>
                      <a:r>
                        <a:rPr lang="cs-CZ" sz="1200"/>
                        <a:t>714</a:t>
                      </a:r>
                    </a:p>
                  </a:txBody>
                  <a:tcPr marL="17220" marR="17220" marT="8610" marB="8610" anchor="ctr"/>
                </a:tc>
              </a:tr>
              <a:tr h="100623">
                <a:tc>
                  <a:txBody>
                    <a:bodyPr/>
                    <a:lstStyle/>
                    <a:p>
                      <a:r>
                        <a:rPr lang="cs-CZ" sz="1200"/>
                        <a:t>52</a:t>
                      </a:r>
                    </a:p>
                  </a:txBody>
                  <a:tcPr marL="17220" marR="17220" marT="8610" marB="8610" anchor="ctr"/>
                </a:tc>
                <a:tc>
                  <a:txBody>
                    <a:bodyPr/>
                    <a:lstStyle/>
                    <a:p>
                      <a:r>
                        <a:rPr lang="cs-CZ" sz="1200"/>
                        <a:t>718</a:t>
                      </a:r>
                    </a:p>
                  </a:txBody>
                  <a:tcPr marL="17220" marR="17220" marT="8610" marB="8610" anchor="ctr"/>
                </a:tc>
                <a:tc>
                  <a:txBody>
                    <a:bodyPr/>
                    <a:lstStyle/>
                    <a:p>
                      <a:r>
                        <a:rPr lang="cs-CZ" sz="1200"/>
                        <a:t> - </a:t>
                      </a:r>
                    </a:p>
                  </a:txBody>
                  <a:tcPr marL="17220" marR="17220" marT="8610" marB="8610" anchor="ctr"/>
                </a:tc>
                <a:tc>
                  <a:txBody>
                    <a:bodyPr/>
                    <a:lstStyle/>
                    <a:p>
                      <a:r>
                        <a:rPr lang="cs-CZ" sz="1200"/>
                        <a:t>726</a:t>
                      </a:r>
                    </a:p>
                  </a:txBody>
                  <a:tcPr marL="17220" marR="17220" marT="8610" marB="8610" anchor="ctr"/>
                </a:tc>
                <a:tc>
                  <a:txBody>
                    <a:bodyPr/>
                    <a:lstStyle/>
                    <a:p>
                      <a:r>
                        <a:rPr lang="cs-CZ" sz="1200" dirty="0"/>
                        <a:t>722</a:t>
                      </a:r>
                    </a:p>
                  </a:txBody>
                  <a:tcPr marL="17220" marR="17220" marT="8610" marB="8610" anchor="ctr"/>
                </a:tc>
              </a:tr>
              <a:tr h="100623">
                <a:tc>
                  <a:txBody>
                    <a:bodyPr/>
                    <a:lstStyle/>
                    <a:p>
                      <a:r>
                        <a:rPr lang="cs-CZ" sz="1200"/>
                        <a:t>53</a:t>
                      </a:r>
                    </a:p>
                  </a:txBody>
                  <a:tcPr marL="17220" marR="17220" marT="8610" marB="8610" anchor="ctr"/>
                </a:tc>
                <a:tc>
                  <a:txBody>
                    <a:bodyPr/>
                    <a:lstStyle/>
                    <a:p>
                      <a:r>
                        <a:rPr lang="cs-CZ" sz="1200"/>
                        <a:t>726</a:t>
                      </a:r>
                    </a:p>
                  </a:txBody>
                  <a:tcPr marL="17220" marR="17220" marT="8610" marB="8610" anchor="ctr"/>
                </a:tc>
                <a:tc>
                  <a:txBody>
                    <a:bodyPr/>
                    <a:lstStyle/>
                    <a:p>
                      <a:r>
                        <a:rPr lang="cs-CZ" sz="1200"/>
                        <a:t> - </a:t>
                      </a:r>
                    </a:p>
                  </a:txBody>
                  <a:tcPr marL="17220" marR="17220" marT="8610" marB="8610" anchor="ctr"/>
                </a:tc>
                <a:tc>
                  <a:txBody>
                    <a:bodyPr/>
                    <a:lstStyle/>
                    <a:p>
                      <a:r>
                        <a:rPr lang="cs-CZ" sz="1200"/>
                        <a:t>734</a:t>
                      </a:r>
                    </a:p>
                  </a:txBody>
                  <a:tcPr marL="17220" marR="17220" marT="8610" marB="8610" anchor="ctr"/>
                </a:tc>
                <a:tc>
                  <a:txBody>
                    <a:bodyPr/>
                    <a:lstStyle/>
                    <a:p>
                      <a:r>
                        <a:rPr lang="cs-CZ" sz="1200"/>
                        <a:t>730</a:t>
                      </a:r>
                    </a:p>
                  </a:txBody>
                  <a:tcPr marL="17220" marR="17220" marT="8610" marB="8610" anchor="ctr"/>
                </a:tc>
              </a:tr>
              <a:tr h="100623">
                <a:tc>
                  <a:txBody>
                    <a:bodyPr/>
                    <a:lstStyle/>
                    <a:p>
                      <a:r>
                        <a:rPr lang="cs-CZ" sz="1200"/>
                        <a:t>54</a:t>
                      </a:r>
                    </a:p>
                  </a:txBody>
                  <a:tcPr marL="17220" marR="17220" marT="8610" marB="8610" anchor="ctr"/>
                </a:tc>
                <a:tc>
                  <a:txBody>
                    <a:bodyPr/>
                    <a:lstStyle/>
                    <a:p>
                      <a:r>
                        <a:rPr lang="cs-CZ" sz="1200"/>
                        <a:t>734</a:t>
                      </a:r>
                    </a:p>
                  </a:txBody>
                  <a:tcPr marL="17220" marR="17220" marT="8610" marB="8610" anchor="ctr"/>
                </a:tc>
                <a:tc>
                  <a:txBody>
                    <a:bodyPr/>
                    <a:lstStyle/>
                    <a:p>
                      <a:r>
                        <a:rPr lang="cs-CZ" sz="1200"/>
                        <a:t> - </a:t>
                      </a:r>
                    </a:p>
                  </a:txBody>
                  <a:tcPr marL="17220" marR="17220" marT="8610" marB="8610" anchor="ctr"/>
                </a:tc>
                <a:tc>
                  <a:txBody>
                    <a:bodyPr/>
                    <a:lstStyle/>
                    <a:p>
                      <a:r>
                        <a:rPr lang="cs-CZ" sz="1200"/>
                        <a:t>742</a:t>
                      </a:r>
                    </a:p>
                  </a:txBody>
                  <a:tcPr marL="17220" marR="17220" marT="8610" marB="8610" anchor="ctr"/>
                </a:tc>
                <a:tc>
                  <a:txBody>
                    <a:bodyPr/>
                    <a:lstStyle/>
                    <a:p>
                      <a:r>
                        <a:rPr lang="cs-CZ" sz="1200" dirty="0"/>
                        <a:t>738</a:t>
                      </a:r>
                    </a:p>
                  </a:txBody>
                  <a:tcPr marL="17220" marR="17220" marT="8610" marB="8610" anchor="ctr"/>
                </a:tc>
              </a:tr>
              <a:tr h="100623">
                <a:tc>
                  <a:txBody>
                    <a:bodyPr/>
                    <a:lstStyle/>
                    <a:p>
                      <a:r>
                        <a:rPr lang="cs-CZ" sz="1200"/>
                        <a:t>55</a:t>
                      </a:r>
                    </a:p>
                  </a:txBody>
                  <a:tcPr marL="17220" marR="17220" marT="8610" marB="8610" anchor="ctr"/>
                </a:tc>
                <a:tc>
                  <a:txBody>
                    <a:bodyPr/>
                    <a:lstStyle/>
                    <a:p>
                      <a:r>
                        <a:rPr lang="cs-CZ" sz="1200"/>
                        <a:t>742</a:t>
                      </a:r>
                    </a:p>
                  </a:txBody>
                  <a:tcPr marL="17220" marR="17220" marT="8610" marB="8610" anchor="ctr"/>
                </a:tc>
                <a:tc>
                  <a:txBody>
                    <a:bodyPr/>
                    <a:lstStyle/>
                    <a:p>
                      <a:r>
                        <a:rPr lang="cs-CZ" sz="1200"/>
                        <a:t> - </a:t>
                      </a:r>
                    </a:p>
                  </a:txBody>
                  <a:tcPr marL="17220" marR="17220" marT="8610" marB="8610" anchor="ctr"/>
                </a:tc>
                <a:tc>
                  <a:txBody>
                    <a:bodyPr/>
                    <a:lstStyle/>
                    <a:p>
                      <a:r>
                        <a:rPr lang="cs-CZ" sz="1200"/>
                        <a:t>750</a:t>
                      </a:r>
                    </a:p>
                  </a:txBody>
                  <a:tcPr marL="17220" marR="17220" marT="8610" marB="8610" anchor="ctr"/>
                </a:tc>
                <a:tc>
                  <a:txBody>
                    <a:bodyPr/>
                    <a:lstStyle/>
                    <a:p>
                      <a:r>
                        <a:rPr lang="cs-CZ" sz="1200" dirty="0"/>
                        <a:t>746</a:t>
                      </a:r>
                    </a:p>
                  </a:txBody>
                  <a:tcPr marL="17220" marR="17220" marT="8610" marB="8610" anchor="ctr"/>
                </a:tc>
              </a:tr>
              <a:tr h="100623">
                <a:tc>
                  <a:txBody>
                    <a:bodyPr/>
                    <a:lstStyle/>
                    <a:p>
                      <a:r>
                        <a:rPr lang="cs-CZ" sz="1200"/>
                        <a:t>56</a:t>
                      </a:r>
                    </a:p>
                  </a:txBody>
                  <a:tcPr marL="17220" marR="17220" marT="8610" marB="8610" anchor="ctr"/>
                </a:tc>
                <a:tc>
                  <a:txBody>
                    <a:bodyPr/>
                    <a:lstStyle/>
                    <a:p>
                      <a:r>
                        <a:rPr lang="cs-CZ" sz="1200"/>
                        <a:t>750</a:t>
                      </a:r>
                    </a:p>
                  </a:txBody>
                  <a:tcPr marL="17220" marR="17220" marT="8610" marB="8610" anchor="ctr"/>
                </a:tc>
                <a:tc>
                  <a:txBody>
                    <a:bodyPr/>
                    <a:lstStyle/>
                    <a:p>
                      <a:r>
                        <a:rPr lang="cs-CZ" sz="1200"/>
                        <a:t> - </a:t>
                      </a:r>
                    </a:p>
                  </a:txBody>
                  <a:tcPr marL="17220" marR="17220" marT="8610" marB="8610" anchor="ctr"/>
                </a:tc>
                <a:tc>
                  <a:txBody>
                    <a:bodyPr/>
                    <a:lstStyle/>
                    <a:p>
                      <a:r>
                        <a:rPr lang="cs-CZ" sz="1200"/>
                        <a:t>758</a:t>
                      </a:r>
                    </a:p>
                  </a:txBody>
                  <a:tcPr marL="17220" marR="17220" marT="8610" marB="8610" anchor="ctr"/>
                </a:tc>
                <a:tc>
                  <a:txBody>
                    <a:bodyPr/>
                    <a:lstStyle/>
                    <a:p>
                      <a:r>
                        <a:rPr lang="cs-CZ" sz="1200"/>
                        <a:t>754</a:t>
                      </a:r>
                    </a:p>
                  </a:txBody>
                  <a:tcPr marL="17220" marR="17220" marT="8610" marB="8610" anchor="ctr"/>
                </a:tc>
              </a:tr>
              <a:tr h="100623">
                <a:tc>
                  <a:txBody>
                    <a:bodyPr/>
                    <a:lstStyle/>
                    <a:p>
                      <a:r>
                        <a:rPr lang="cs-CZ" sz="1200"/>
                        <a:t>57</a:t>
                      </a:r>
                    </a:p>
                  </a:txBody>
                  <a:tcPr marL="17220" marR="17220" marT="8610" marB="8610" anchor="ctr"/>
                </a:tc>
                <a:tc>
                  <a:txBody>
                    <a:bodyPr/>
                    <a:lstStyle/>
                    <a:p>
                      <a:r>
                        <a:rPr lang="cs-CZ" sz="1200" dirty="0"/>
                        <a:t>758</a:t>
                      </a:r>
                    </a:p>
                  </a:txBody>
                  <a:tcPr marL="17220" marR="17220" marT="8610" marB="8610" anchor="ctr"/>
                </a:tc>
                <a:tc>
                  <a:txBody>
                    <a:bodyPr/>
                    <a:lstStyle/>
                    <a:p>
                      <a:r>
                        <a:rPr lang="cs-CZ" sz="1200"/>
                        <a:t> - </a:t>
                      </a:r>
                    </a:p>
                  </a:txBody>
                  <a:tcPr marL="17220" marR="17220" marT="8610" marB="8610" anchor="ctr"/>
                </a:tc>
                <a:tc>
                  <a:txBody>
                    <a:bodyPr/>
                    <a:lstStyle/>
                    <a:p>
                      <a:r>
                        <a:rPr lang="cs-CZ" sz="1200"/>
                        <a:t>766</a:t>
                      </a:r>
                    </a:p>
                  </a:txBody>
                  <a:tcPr marL="17220" marR="17220" marT="8610" marB="8610" anchor="ctr"/>
                </a:tc>
                <a:tc>
                  <a:txBody>
                    <a:bodyPr/>
                    <a:lstStyle/>
                    <a:p>
                      <a:r>
                        <a:rPr lang="cs-CZ" sz="1200" dirty="0"/>
                        <a:t>762</a:t>
                      </a:r>
                    </a:p>
                  </a:txBody>
                  <a:tcPr marL="17220" marR="17220" marT="8610" marB="8610" anchor="ctr"/>
                </a:tc>
              </a:tr>
              <a:tr h="100623">
                <a:tc>
                  <a:txBody>
                    <a:bodyPr/>
                    <a:lstStyle/>
                    <a:p>
                      <a:r>
                        <a:rPr lang="cs-CZ" sz="1200"/>
                        <a:t>58</a:t>
                      </a:r>
                    </a:p>
                  </a:txBody>
                  <a:tcPr marL="17220" marR="17220" marT="8610" marB="8610" anchor="ctr"/>
                </a:tc>
                <a:tc>
                  <a:txBody>
                    <a:bodyPr/>
                    <a:lstStyle/>
                    <a:p>
                      <a:r>
                        <a:rPr lang="cs-CZ" sz="1200"/>
                        <a:t>766</a:t>
                      </a:r>
                    </a:p>
                  </a:txBody>
                  <a:tcPr marL="17220" marR="17220" marT="8610" marB="8610" anchor="ctr"/>
                </a:tc>
                <a:tc>
                  <a:txBody>
                    <a:bodyPr/>
                    <a:lstStyle/>
                    <a:p>
                      <a:r>
                        <a:rPr lang="cs-CZ" sz="1200"/>
                        <a:t> - </a:t>
                      </a:r>
                    </a:p>
                  </a:txBody>
                  <a:tcPr marL="17220" marR="17220" marT="8610" marB="8610" anchor="ctr"/>
                </a:tc>
                <a:tc>
                  <a:txBody>
                    <a:bodyPr/>
                    <a:lstStyle/>
                    <a:p>
                      <a:r>
                        <a:rPr lang="cs-CZ" sz="1200"/>
                        <a:t>774</a:t>
                      </a:r>
                    </a:p>
                  </a:txBody>
                  <a:tcPr marL="17220" marR="17220" marT="8610" marB="8610" anchor="ctr"/>
                </a:tc>
                <a:tc>
                  <a:txBody>
                    <a:bodyPr/>
                    <a:lstStyle/>
                    <a:p>
                      <a:r>
                        <a:rPr lang="cs-CZ" sz="1200" dirty="0"/>
                        <a:t>770</a:t>
                      </a:r>
                    </a:p>
                  </a:txBody>
                  <a:tcPr marL="17220" marR="17220" marT="8610" marB="8610" anchor="ctr"/>
                </a:tc>
              </a:tr>
              <a:tr h="100623">
                <a:tc>
                  <a:txBody>
                    <a:bodyPr/>
                    <a:lstStyle/>
                    <a:p>
                      <a:r>
                        <a:rPr lang="cs-CZ" sz="1200"/>
                        <a:t>59</a:t>
                      </a:r>
                    </a:p>
                  </a:txBody>
                  <a:tcPr marL="17220" marR="17220" marT="8610" marB="8610" anchor="ctr"/>
                </a:tc>
                <a:tc>
                  <a:txBody>
                    <a:bodyPr/>
                    <a:lstStyle/>
                    <a:p>
                      <a:r>
                        <a:rPr lang="cs-CZ" sz="1200"/>
                        <a:t>774</a:t>
                      </a:r>
                    </a:p>
                  </a:txBody>
                  <a:tcPr marL="17220" marR="17220" marT="8610" marB="8610" anchor="ctr"/>
                </a:tc>
                <a:tc>
                  <a:txBody>
                    <a:bodyPr/>
                    <a:lstStyle/>
                    <a:p>
                      <a:r>
                        <a:rPr lang="cs-CZ" sz="1200"/>
                        <a:t> - </a:t>
                      </a:r>
                    </a:p>
                  </a:txBody>
                  <a:tcPr marL="17220" marR="17220" marT="8610" marB="8610" anchor="ctr"/>
                </a:tc>
                <a:tc>
                  <a:txBody>
                    <a:bodyPr/>
                    <a:lstStyle/>
                    <a:p>
                      <a:r>
                        <a:rPr lang="cs-CZ" sz="1200"/>
                        <a:t>782</a:t>
                      </a:r>
                    </a:p>
                  </a:txBody>
                  <a:tcPr marL="17220" marR="17220" marT="8610" marB="8610" anchor="ctr"/>
                </a:tc>
                <a:tc>
                  <a:txBody>
                    <a:bodyPr/>
                    <a:lstStyle/>
                    <a:p>
                      <a:r>
                        <a:rPr lang="cs-CZ" sz="1200" dirty="0"/>
                        <a:t>778</a:t>
                      </a:r>
                    </a:p>
                  </a:txBody>
                  <a:tcPr marL="17220" marR="17220" marT="8610" marB="8610" anchor="ctr"/>
                </a:tc>
              </a:tr>
              <a:tr h="100623">
                <a:tc>
                  <a:txBody>
                    <a:bodyPr/>
                    <a:lstStyle/>
                    <a:p>
                      <a:r>
                        <a:rPr lang="cs-CZ" sz="1200"/>
                        <a:t>60</a:t>
                      </a:r>
                    </a:p>
                  </a:txBody>
                  <a:tcPr marL="17220" marR="17220" marT="8610" marB="8610" anchor="ctr"/>
                </a:tc>
                <a:tc>
                  <a:txBody>
                    <a:bodyPr/>
                    <a:lstStyle/>
                    <a:p>
                      <a:r>
                        <a:rPr lang="cs-CZ" sz="1200"/>
                        <a:t>782</a:t>
                      </a:r>
                    </a:p>
                  </a:txBody>
                  <a:tcPr marL="17220" marR="17220" marT="8610" marB="8610" anchor="ctr"/>
                </a:tc>
                <a:tc>
                  <a:txBody>
                    <a:bodyPr/>
                    <a:lstStyle/>
                    <a:p>
                      <a:r>
                        <a:rPr lang="cs-CZ" sz="1200"/>
                        <a:t> - </a:t>
                      </a:r>
                    </a:p>
                  </a:txBody>
                  <a:tcPr marL="17220" marR="17220" marT="8610" marB="8610" anchor="ctr"/>
                </a:tc>
                <a:tc>
                  <a:txBody>
                    <a:bodyPr/>
                    <a:lstStyle/>
                    <a:p>
                      <a:r>
                        <a:rPr lang="cs-CZ" sz="1200"/>
                        <a:t>790</a:t>
                      </a:r>
                    </a:p>
                  </a:txBody>
                  <a:tcPr marL="17220" marR="17220" marT="8610" marB="8610" anchor="ctr"/>
                </a:tc>
                <a:tc>
                  <a:txBody>
                    <a:bodyPr/>
                    <a:lstStyle/>
                    <a:p>
                      <a:r>
                        <a:rPr lang="cs-CZ" sz="1200" dirty="0"/>
                        <a:t>786</a:t>
                      </a:r>
                    </a:p>
                  </a:txBody>
                  <a:tcPr marL="17220" marR="17220" marT="8610" marB="8610" anchor="ctr"/>
                </a:tc>
              </a:tr>
              <a:tr h="100623">
                <a:tc>
                  <a:txBody>
                    <a:bodyPr/>
                    <a:lstStyle/>
                    <a:p>
                      <a:r>
                        <a:rPr lang="cs-CZ" sz="1200"/>
                        <a:t>61</a:t>
                      </a:r>
                    </a:p>
                  </a:txBody>
                  <a:tcPr marL="17220" marR="17220" marT="8610" marB="8610" anchor="ctr"/>
                </a:tc>
                <a:tc>
                  <a:txBody>
                    <a:bodyPr/>
                    <a:lstStyle/>
                    <a:p>
                      <a:r>
                        <a:rPr lang="cs-CZ" sz="1200"/>
                        <a:t>790</a:t>
                      </a:r>
                    </a:p>
                  </a:txBody>
                  <a:tcPr marL="17220" marR="17220" marT="8610" marB="8610" anchor="ctr"/>
                </a:tc>
                <a:tc>
                  <a:txBody>
                    <a:bodyPr/>
                    <a:lstStyle/>
                    <a:p>
                      <a:r>
                        <a:rPr lang="cs-CZ" sz="1200"/>
                        <a:t> - </a:t>
                      </a:r>
                    </a:p>
                  </a:txBody>
                  <a:tcPr marL="17220" marR="17220" marT="8610" marB="8610" anchor="ctr"/>
                </a:tc>
                <a:tc>
                  <a:txBody>
                    <a:bodyPr/>
                    <a:lstStyle/>
                    <a:p>
                      <a:r>
                        <a:rPr lang="cs-CZ" sz="1200"/>
                        <a:t>798</a:t>
                      </a:r>
                    </a:p>
                  </a:txBody>
                  <a:tcPr marL="17220" marR="17220" marT="8610" marB="8610" anchor="ctr"/>
                </a:tc>
                <a:tc>
                  <a:txBody>
                    <a:bodyPr/>
                    <a:lstStyle/>
                    <a:p>
                      <a:r>
                        <a:rPr lang="cs-CZ" sz="1200" dirty="0"/>
                        <a:t>794</a:t>
                      </a:r>
                    </a:p>
                  </a:txBody>
                  <a:tcPr marL="17220" marR="17220" marT="8610" marB="8610" anchor="ctr"/>
                </a:tc>
              </a:tr>
              <a:tr h="100623">
                <a:tc>
                  <a:txBody>
                    <a:bodyPr/>
                    <a:lstStyle/>
                    <a:p>
                      <a:r>
                        <a:rPr lang="cs-CZ" sz="1200"/>
                        <a:t>62</a:t>
                      </a:r>
                    </a:p>
                  </a:txBody>
                  <a:tcPr marL="17220" marR="17220" marT="8610" marB="8610" anchor="ctr"/>
                </a:tc>
                <a:tc>
                  <a:txBody>
                    <a:bodyPr/>
                    <a:lstStyle/>
                    <a:p>
                      <a:r>
                        <a:rPr lang="cs-CZ" sz="1200"/>
                        <a:t>798</a:t>
                      </a:r>
                    </a:p>
                  </a:txBody>
                  <a:tcPr marL="17220" marR="17220" marT="8610" marB="8610" anchor="ctr"/>
                </a:tc>
                <a:tc>
                  <a:txBody>
                    <a:bodyPr/>
                    <a:lstStyle/>
                    <a:p>
                      <a:r>
                        <a:rPr lang="cs-CZ" sz="1200"/>
                        <a:t> - </a:t>
                      </a:r>
                    </a:p>
                  </a:txBody>
                  <a:tcPr marL="17220" marR="17220" marT="8610" marB="8610" anchor="ctr"/>
                </a:tc>
                <a:tc>
                  <a:txBody>
                    <a:bodyPr/>
                    <a:lstStyle/>
                    <a:p>
                      <a:r>
                        <a:rPr lang="cs-CZ" sz="1200"/>
                        <a:t>806</a:t>
                      </a:r>
                    </a:p>
                  </a:txBody>
                  <a:tcPr marL="17220" marR="17220" marT="8610" marB="8610" anchor="ctr"/>
                </a:tc>
                <a:tc>
                  <a:txBody>
                    <a:bodyPr/>
                    <a:lstStyle/>
                    <a:p>
                      <a:r>
                        <a:rPr lang="cs-CZ" sz="1200" dirty="0"/>
                        <a:t>802</a:t>
                      </a:r>
                    </a:p>
                  </a:txBody>
                  <a:tcPr marL="17220" marR="17220" marT="8610" marB="8610" anchor="ctr"/>
                </a:tc>
              </a:tr>
              <a:tr h="100623">
                <a:tc>
                  <a:txBody>
                    <a:bodyPr/>
                    <a:lstStyle/>
                    <a:p>
                      <a:r>
                        <a:rPr lang="cs-CZ" sz="1200"/>
                        <a:t>63</a:t>
                      </a:r>
                    </a:p>
                  </a:txBody>
                  <a:tcPr marL="17220" marR="17220" marT="8610" marB="8610" anchor="ctr"/>
                </a:tc>
                <a:tc>
                  <a:txBody>
                    <a:bodyPr/>
                    <a:lstStyle/>
                    <a:p>
                      <a:r>
                        <a:rPr lang="cs-CZ" sz="1200"/>
                        <a:t>806</a:t>
                      </a:r>
                    </a:p>
                  </a:txBody>
                  <a:tcPr marL="17220" marR="17220" marT="8610" marB="8610" anchor="ctr"/>
                </a:tc>
                <a:tc>
                  <a:txBody>
                    <a:bodyPr/>
                    <a:lstStyle/>
                    <a:p>
                      <a:r>
                        <a:rPr lang="cs-CZ" sz="1200"/>
                        <a:t> - </a:t>
                      </a:r>
                    </a:p>
                  </a:txBody>
                  <a:tcPr marL="17220" marR="17220" marT="8610" marB="8610" anchor="ctr"/>
                </a:tc>
                <a:tc>
                  <a:txBody>
                    <a:bodyPr/>
                    <a:lstStyle/>
                    <a:p>
                      <a:r>
                        <a:rPr lang="cs-CZ" sz="1200"/>
                        <a:t>814</a:t>
                      </a:r>
                    </a:p>
                  </a:txBody>
                  <a:tcPr marL="17220" marR="17220" marT="8610" marB="8610" anchor="ctr"/>
                </a:tc>
                <a:tc>
                  <a:txBody>
                    <a:bodyPr/>
                    <a:lstStyle/>
                    <a:p>
                      <a:r>
                        <a:rPr lang="cs-CZ" sz="1200" dirty="0"/>
                        <a:t>810</a:t>
                      </a:r>
                    </a:p>
                  </a:txBody>
                  <a:tcPr marL="17220" marR="17220" marT="8610" marB="8610" anchor="ctr"/>
                </a:tc>
              </a:tr>
              <a:tr h="100623">
                <a:tc>
                  <a:txBody>
                    <a:bodyPr/>
                    <a:lstStyle/>
                    <a:p>
                      <a:r>
                        <a:rPr lang="cs-CZ" sz="1200"/>
                        <a:t>64</a:t>
                      </a:r>
                    </a:p>
                  </a:txBody>
                  <a:tcPr marL="17220" marR="17220" marT="8610" marB="8610" anchor="ctr"/>
                </a:tc>
                <a:tc>
                  <a:txBody>
                    <a:bodyPr/>
                    <a:lstStyle/>
                    <a:p>
                      <a:r>
                        <a:rPr lang="cs-CZ" sz="1200"/>
                        <a:t>814</a:t>
                      </a:r>
                    </a:p>
                  </a:txBody>
                  <a:tcPr marL="17220" marR="17220" marT="8610" marB="8610" anchor="ctr"/>
                </a:tc>
                <a:tc>
                  <a:txBody>
                    <a:bodyPr/>
                    <a:lstStyle/>
                    <a:p>
                      <a:r>
                        <a:rPr lang="cs-CZ" sz="1200"/>
                        <a:t> - </a:t>
                      </a:r>
                    </a:p>
                  </a:txBody>
                  <a:tcPr marL="17220" marR="17220" marT="8610" marB="8610" anchor="ctr"/>
                </a:tc>
                <a:tc>
                  <a:txBody>
                    <a:bodyPr/>
                    <a:lstStyle/>
                    <a:p>
                      <a:r>
                        <a:rPr lang="cs-CZ" sz="1200"/>
                        <a:t>822</a:t>
                      </a:r>
                    </a:p>
                  </a:txBody>
                  <a:tcPr marL="17220" marR="17220" marT="8610" marB="8610" anchor="ctr"/>
                </a:tc>
                <a:tc>
                  <a:txBody>
                    <a:bodyPr/>
                    <a:lstStyle/>
                    <a:p>
                      <a:r>
                        <a:rPr lang="cs-CZ" sz="1200" dirty="0"/>
                        <a:t>818</a:t>
                      </a:r>
                    </a:p>
                  </a:txBody>
                  <a:tcPr marL="17220" marR="17220" marT="8610" marB="8610" anchor="ctr"/>
                </a:tc>
              </a:tr>
              <a:tr h="100623">
                <a:tc>
                  <a:txBody>
                    <a:bodyPr/>
                    <a:lstStyle/>
                    <a:p>
                      <a:r>
                        <a:rPr lang="cs-CZ" sz="1200"/>
                        <a:t>65</a:t>
                      </a:r>
                    </a:p>
                  </a:txBody>
                  <a:tcPr marL="17220" marR="17220" marT="8610" marB="8610" anchor="ctr"/>
                </a:tc>
                <a:tc>
                  <a:txBody>
                    <a:bodyPr/>
                    <a:lstStyle/>
                    <a:p>
                      <a:r>
                        <a:rPr lang="cs-CZ" sz="1200"/>
                        <a:t>822</a:t>
                      </a:r>
                    </a:p>
                  </a:txBody>
                  <a:tcPr marL="17220" marR="17220" marT="8610" marB="8610" anchor="ctr"/>
                </a:tc>
                <a:tc>
                  <a:txBody>
                    <a:bodyPr/>
                    <a:lstStyle/>
                    <a:p>
                      <a:r>
                        <a:rPr lang="cs-CZ" sz="1200"/>
                        <a:t> - </a:t>
                      </a:r>
                    </a:p>
                  </a:txBody>
                  <a:tcPr marL="17220" marR="17220" marT="8610" marB="8610" anchor="ctr"/>
                </a:tc>
                <a:tc>
                  <a:txBody>
                    <a:bodyPr/>
                    <a:lstStyle/>
                    <a:p>
                      <a:r>
                        <a:rPr lang="cs-CZ" sz="1200"/>
                        <a:t>830</a:t>
                      </a:r>
                    </a:p>
                  </a:txBody>
                  <a:tcPr marL="17220" marR="17220" marT="8610" marB="8610" anchor="ctr"/>
                </a:tc>
                <a:tc>
                  <a:txBody>
                    <a:bodyPr/>
                    <a:lstStyle/>
                    <a:p>
                      <a:r>
                        <a:rPr lang="cs-CZ" sz="1200" dirty="0"/>
                        <a:t>826</a:t>
                      </a:r>
                    </a:p>
                  </a:txBody>
                  <a:tcPr marL="17220" marR="17220" marT="8610" marB="8610" anchor="ctr"/>
                </a:tc>
              </a:tr>
              <a:tr h="100623">
                <a:tc>
                  <a:txBody>
                    <a:bodyPr/>
                    <a:lstStyle/>
                    <a:p>
                      <a:r>
                        <a:rPr lang="cs-CZ" sz="1200"/>
                        <a:t>66</a:t>
                      </a:r>
                    </a:p>
                  </a:txBody>
                  <a:tcPr marL="17220" marR="17220" marT="8610" marB="8610" anchor="ctr"/>
                </a:tc>
                <a:tc>
                  <a:txBody>
                    <a:bodyPr/>
                    <a:lstStyle/>
                    <a:p>
                      <a:r>
                        <a:rPr lang="cs-CZ" sz="1200"/>
                        <a:t>830</a:t>
                      </a:r>
                    </a:p>
                  </a:txBody>
                  <a:tcPr marL="17220" marR="17220" marT="8610" marB="8610" anchor="ctr"/>
                </a:tc>
                <a:tc>
                  <a:txBody>
                    <a:bodyPr/>
                    <a:lstStyle/>
                    <a:p>
                      <a:r>
                        <a:rPr lang="cs-CZ" sz="1200"/>
                        <a:t> - </a:t>
                      </a:r>
                    </a:p>
                  </a:txBody>
                  <a:tcPr marL="17220" marR="17220" marT="8610" marB="8610" anchor="ctr"/>
                </a:tc>
                <a:tc>
                  <a:txBody>
                    <a:bodyPr/>
                    <a:lstStyle/>
                    <a:p>
                      <a:r>
                        <a:rPr lang="cs-CZ" sz="1200"/>
                        <a:t>838</a:t>
                      </a:r>
                    </a:p>
                  </a:txBody>
                  <a:tcPr marL="17220" marR="17220" marT="8610" marB="8610" anchor="ctr"/>
                </a:tc>
                <a:tc>
                  <a:txBody>
                    <a:bodyPr/>
                    <a:lstStyle/>
                    <a:p>
                      <a:r>
                        <a:rPr lang="cs-CZ" sz="1200" dirty="0"/>
                        <a:t>834</a:t>
                      </a:r>
                    </a:p>
                  </a:txBody>
                  <a:tcPr marL="17220" marR="17220" marT="8610" marB="8610" anchor="ctr"/>
                </a:tc>
              </a:tr>
              <a:tr h="100623">
                <a:tc>
                  <a:txBody>
                    <a:bodyPr/>
                    <a:lstStyle/>
                    <a:p>
                      <a:r>
                        <a:rPr lang="cs-CZ" sz="1200"/>
                        <a:t>67</a:t>
                      </a:r>
                    </a:p>
                  </a:txBody>
                  <a:tcPr marL="17220" marR="17220" marT="8610" marB="8610" anchor="ctr"/>
                </a:tc>
                <a:tc>
                  <a:txBody>
                    <a:bodyPr/>
                    <a:lstStyle/>
                    <a:p>
                      <a:r>
                        <a:rPr lang="cs-CZ" sz="1200"/>
                        <a:t>838</a:t>
                      </a:r>
                    </a:p>
                  </a:txBody>
                  <a:tcPr marL="17220" marR="17220" marT="8610" marB="8610" anchor="ctr"/>
                </a:tc>
                <a:tc>
                  <a:txBody>
                    <a:bodyPr/>
                    <a:lstStyle/>
                    <a:p>
                      <a:r>
                        <a:rPr lang="cs-CZ" sz="1200"/>
                        <a:t> - </a:t>
                      </a:r>
                    </a:p>
                  </a:txBody>
                  <a:tcPr marL="17220" marR="17220" marT="8610" marB="8610" anchor="ctr"/>
                </a:tc>
                <a:tc>
                  <a:txBody>
                    <a:bodyPr/>
                    <a:lstStyle/>
                    <a:p>
                      <a:r>
                        <a:rPr lang="cs-CZ" sz="1200"/>
                        <a:t>846</a:t>
                      </a:r>
                    </a:p>
                  </a:txBody>
                  <a:tcPr marL="17220" marR="17220" marT="8610" marB="8610" anchor="ctr"/>
                </a:tc>
                <a:tc>
                  <a:txBody>
                    <a:bodyPr/>
                    <a:lstStyle/>
                    <a:p>
                      <a:r>
                        <a:rPr lang="cs-CZ" sz="1200" dirty="0"/>
                        <a:t>842</a:t>
                      </a:r>
                    </a:p>
                  </a:txBody>
                  <a:tcPr marL="17220" marR="17220" marT="8610" marB="8610" anchor="ctr"/>
                </a:tc>
              </a:tr>
              <a:tr h="100623">
                <a:tc>
                  <a:txBody>
                    <a:bodyPr/>
                    <a:lstStyle/>
                    <a:p>
                      <a:r>
                        <a:rPr lang="cs-CZ" sz="1200"/>
                        <a:t>68</a:t>
                      </a:r>
                    </a:p>
                  </a:txBody>
                  <a:tcPr marL="17220" marR="17220" marT="8610" marB="8610" anchor="ctr"/>
                </a:tc>
                <a:tc>
                  <a:txBody>
                    <a:bodyPr/>
                    <a:lstStyle/>
                    <a:p>
                      <a:r>
                        <a:rPr lang="cs-CZ" sz="1200"/>
                        <a:t>846</a:t>
                      </a:r>
                    </a:p>
                  </a:txBody>
                  <a:tcPr marL="17220" marR="17220" marT="8610" marB="8610" anchor="ctr"/>
                </a:tc>
                <a:tc>
                  <a:txBody>
                    <a:bodyPr/>
                    <a:lstStyle/>
                    <a:p>
                      <a:r>
                        <a:rPr lang="cs-CZ" sz="1200"/>
                        <a:t> - </a:t>
                      </a:r>
                    </a:p>
                  </a:txBody>
                  <a:tcPr marL="17220" marR="17220" marT="8610" marB="8610" anchor="ctr"/>
                </a:tc>
                <a:tc>
                  <a:txBody>
                    <a:bodyPr/>
                    <a:lstStyle/>
                    <a:p>
                      <a:r>
                        <a:rPr lang="cs-CZ" sz="1200"/>
                        <a:t>854</a:t>
                      </a:r>
                    </a:p>
                  </a:txBody>
                  <a:tcPr marL="17220" marR="17220" marT="8610" marB="8610" anchor="ctr"/>
                </a:tc>
                <a:tc>
                  <a:txBody>
                    <a:bodyPr/>
                    <a:lstStyle/>
                    <a:p>
                      <a:r>
                        <a:rPr lang="cs-CZ" sz="1200" dirty="0"/>
                        <a:t>850</a:t>
                      </a:r>
                    </a:p>
                  </a:txBody>
                  <a:tcPr marL="17220" marR="17220" marT="8610" marB="8610" anchor="ctr"/>
                </a:tc>
              </a:tr>
              <a:tr h="100623">
                <a:tc>
                  <a:txBody>
                    <a:bodyPr/>
                    <a:lstStyle/>
                    <a:p>
                      <a:r>
                        <a:rPr lang="cs-CZ" sz="1200"/>
                        <a:t>69</a:t>
                      </a:r>
                    </a:p>
                  </a:txBody>
                  <a:tcPr marL="17220" marR="17220" marT="8610" marB="8610" anchor="ctr"/>
                </a:tc>
                <a:tc>
                  <a:txBody>
                    <a:bodyPr/>
                    <a:lstStyle/>
                    <a:p>
                      <a:r>
                        <a:rPr lang="cs-CZ" sz="1200"/>
                        <a:t>854</a:t>
                      </a:r>
                    </a:p>
                  </a:txBody>
                  <a:tcPr marL="17220" marR="17220" marT="8610" marB="8610" anchor="ctr"/>
                </a:tc>
                <a:tc>
                  <a:txBody>
                    <a:bodyPr/>
                    <a:lstStyle/>
                    <a:p>
                      <a:r>
                        <a:rPr lang="cs-CZ" sz="1200"/>
                        <a:t> - </a:t>
                      </a:r>
                    </a:p>
                  </a:txBody>
                  <a:tcPr marL="17220" marR="17220" marT="8610" marB="8610" anchor="ctr"/>
                </a:tc>
                <a:tc>
                  <a:txBody>
                    <a:bodyPr/>
                    <a:lstStyle/>
                    <a:p>
                      <a:r>
                        <a:rPr lang="cs-CZ" sz="1200"/>
                        <a:t>862</a:t>
                      </a:r>
                    </a:p>
                  </a:txBody>
                  <a:tcPr marL="17220" marR="17220" marT="8610" marB="8610" anchor="ctr"/>
                </a:tc>
                <a:tc>
                  <a:txBody>
                    <a:bodyPr/>
                    <a:lstStyle/>
                    <a:p>
                      <a:r>
                        <a:rPr lang="cs-CZ" sz="1200" dirty="0"/>
                        <a:t>858</a:t>
                      </a:r>
                    </a:p>
                  </a:txBody>
                  <a:tcPr marL="17220" marR="17220" marT="8610" marB="8610" anchor="ctr"/>
                </a:tc>
              </a:tr>
            </a:tbl>
          </a:graphicData>
        </a:graphic>
      </p:graphicFrame>
      <p:sp>
        <p:nvSpPr>
          <p:cNvPr id="5" name="TextovéPole 4"/>
          <p:cNvSpPr txBox="1"/>
          <p:nvPr/>
        </p:nvSpPr>
        <p:spPr>
          <a:xfrm>
            <a:off x="2339752" y="6519446"/>
            <a:ext cx="4970848" cy="338554"/>
          </a:xfrm>
          <a:prstGeom prst="rect">
            <a:avLst/>
          </a:prstGeom>
          <a:noFill/>
        </p:spPr>
        <p:txBody>
          <a:bodyPr wrap="none" rtlCol="0">
            <a:spAutoFit/>
          </a:bodyPr>
          <a:lstStyle/>
          <a:p>
            <a:r>
              <a:rPr lang="cs-CZ" sz="1600" i="1" dirty="0" smtClean="0"/>
              <a:t>Převzato od: České radiokomunikace – informace o digitalizaci</a:t>
            </a:r>
            <a:endParaRPr lang="cs-CZ" sz="1600" i="1" dirty="0"/>
          </a:p>
        </p:txBody>
      </p:sp>
      <p:sp>
        <p:nvSpPr>
          <p:cNvPr id="6" name="Zaoblený obdélník 5">
            <a:hlinkClick r:id="rId2" action="ppaction://hlinksldjump"/>
          </p:cNvPr>
          <p:cNvSpPr/>
          <p:nvPr/>
        </p:nvSpPr>
        <p:spPr>
          <a:xfrm>
            <a:off x="395536" y="6309320"/>
            <a:ext cx="1008112" cy="36004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dirty="0" smtClean="0"/>
              <a:t>zpět</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251</TotalTime>
  <Words>935</Words>
  <Application>Microsoft Office PowerPoint</Application>
  <PresentationFormat>Předvádění na obrazovce (4:3)</PresentationFormat>
  <Paragraphs>447</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Slunovrat</vt:lpstr>
      <vt:lpstr>Snímek 1</vt:lpstr>
      <vt:lpstr>Co je DVB-T</vt:lpstr>
      <vt:lpstr>Výhody DVB-T</vt:lpstr>
      <vt:lpstr>Technické parametry</vt:lpstr>
      <vt:lpstr>Vysílání a příjem digitálního multiplexu</vt:lpstr>
      <vt:lpstr>Technické základy</vt:lpstr>
      <vt:lpstr>Ukázka pracovního listu</vt:lpstr>
      <vt:lpstr>Konec prezentace</vt:lpstr>
      <vt:lpstr>Snímek 9</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DVB-T</dc:title>
  <dc:creator>Opatrný</dc:creator>
  <cp:lastModifiedBy>Opatrný</cp:lastModifiedBy>
  <cp:revision>28</cp:revision>
  <dcterms:created xsi:type="dcterms:W3CDTF">2012-03-25T20:04:13Z</dcterms:created>
  <dcterms:modified xsi:type="dcterms:W3CDTF">2013-05-08T09:34:36Z</dcterms:modified>
</cp:coreProperties>
</file>