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5">
  <p:sldMasterIdLst>
    <p:sldMasterId id="2147483672" r:id="rId1"/>
  </p:sldMasterIdLst>
  <p:notesMasterIdLst>
    <p:notesMasterId r:id="rId7"/>
  </p:notesMasterIdLst>
  <p:sldIdLst>
    <p:sldId id="262" r:id="rId2"/>
    <p:sldId id="268" r:id="rId3"/>
    <p:sldId id="272" r:id="rId4"/>
    <p:sldId id="273" r:id="rId5"/>
    <p:sldId id="264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113A9D2-9D6B-4929-AA2D-F23B5EE8CBE7}" styleName="Styl s motivem 2 – zvýraznění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D13904-3262-4ECB-A737-1F20A280B50D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ED5BAD-ADE3-4702-A053-F3339E1F931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ED5BAD-ADE3-4702-A053-F3339E1F931B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ED5BAD-ADE3-4702-A053-F3339E1F931B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ED5BAD-ADE3-4702-A053-F3339E1F931B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ED5BAD-ADE3-4702-A053-F3339E1F931B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ED5BAD-ADE3-4702-A053-F3339E1F931B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ABEE89A-9886-403C-B21D-7EDA1601A55F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  <p:transition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ABEE89A-9886-403C-B21D-7EDA1601A55F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1ABEE89A-9886-403C-B21D-7EDA1601A55F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dissolve/>
  </p:transition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141045600"/>
              </p:ext>
            </p:extLst>
          </p:nvPr>
        </p:nvGraphicFramePr>
        <p:xfrm>
          <a:off x="1331640" y="2708920"/>
          <a:ext cx="6405925" cy="3279648"/>
        </p:xfrm>
        <a:graphic>
          <a:graphicData uri="http://schemas.openxmlformats.org/drawingml/2006/table">
            <a:tbl>
              <a:tblPr firstRow="1" firstCol="1" bandRow="1"/>
              <a:tblGrid>
                <a:gridCol w="1202213"/>
                <a:gridCol w="114300"/>
                <a:gridCol w="5089412"/>
              </a:tblGrid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 školy: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Základní škola a Mateřská škola, Hradec Králové, </a:t>
                      </a:r>
                      <a:r>
                        <a:rPr lang="cs-CZ" sz="1400" dirty="0" err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Úprkova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1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Autor: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Mgr. </a:t>
                      </a:r>
                      <a:r>
                        <a:rPr lang="cs-CZ" sz="140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Tereza Jedličková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VY_32_INOVACE_7B_7_Pexeso-výrazy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VI.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Téma: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7B_MA6.roč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Datum ověření: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PL 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ověřen dne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26.4.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2013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 6.A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Číslo projektu: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CZ.1.07/1.4.00/21.3215 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DUM slouží jako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pracovní list k opakování učiva výrazů a práce s více početními operacemi . Lze ho využít na interaktivní tabuli, kde zakryjeme sloupec s výsledky a žáci jej doplní. Pexeso lze vystřihnout na barevný papír, </a:t>
                      </a:r>
                      <a:r>
                        <a:rPr lang="cs-CZ" sz="1400" baseline="0" dirty="0" err="1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zalaminovat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a rozstříhat. Žáci hledají dvojice: výraz-výsledek.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8194" name="Obrázek 0" descr="Popis: logo EU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32668"/>
            <a:ext cx="7903033" cy="8477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3" name="obrázek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772816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2224088"/>
            <a:ext cx="701999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55576" y="1268760"/>
            <a:ext cx="7759017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 bmk="OLE_LINK4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39862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9360485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dirty="0" smtClean="0"/>
              <a:t>Pexeso-výrazy VI.</a:t>
            </a:r>
            <a:endParaRPr lang="cs-CZ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19256" cy="3964086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tableStyleId>{D113A9D2-9D6B-4929-AA2D-F23B5EE8CBE7}</a:tableStyleId>
              </a:tblPr>
              <a:tblGrid>
                <a:gridCol w="4109628"/>
                <a:gridCol w="4109628"/>
              </a:tblGrid>
              <a:tr h="660681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2+3.[4.(9-1)+3]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107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5.[2.(3-1)-2]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4+4.[8.(12-7)+9]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200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6.[4.(30-28)+10]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108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12+3.[4.(7-7)+5]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27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1+7.[4.(3.3-8)-1]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22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dissolv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dirty="0" smtClean="0"/>
              <a:t>Pexeso-výrazy VI.</a:t>
            </a:r>
            <a:endParaRPr lang="cs-CZ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19256" cy="3964086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tableStyleId>{D113A9D2-9D6B-4929-AA2D-F23B5EE8CBE7}</a:tableStyleId>
              </a:tblPr>
              <a:tblGrid>
                <a:gridCol w="4109628"/>
                <a:gridCol w="4109628"/>
              </a:tblGrid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3.[(10-6).5+2]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66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12:6+2.[4.(1-1)+13]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28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14.[0.(9-1)+4]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56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5+2.[(13-5).1-5]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11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2+3.[11+4.(9+1)]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155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10.[12+2.(13-12)+3]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170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dissolv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dirty="0" smtClean="0"/>
              <a:t>Pexeso-výrazy VI.</a:t>
            </a:r>
            <a:endParaRPr lang="cs-CZ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19256" cy="3964086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tableStyleId>{D113A9D2-9D6B-4929-AA2D-F23B5EE8CBE7}</a:tableStyleId>
              </a:tblPr>
              <a:tblGrid>
                <a:gridCol w="4109628"/>
                <a:gridCol w="4109628"/>
              </a:tblGrid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9:3-2.[4.(9-9)+1]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2.3+3.[10:(9-4)-1]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11.[2.(6-4).2+3]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121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[9.(45-39)-10].4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176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[14+15:(20-5)].7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105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[6.(12-7)+2]:2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smtClean="0">
                          <a:solidFill>
                            <a:schemeClr val="tx1"/>
                          </a:solidFill>
                        </a:rPr>
                        <a:t>16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dissolv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031984445"/>
              </p:ext>
            </p:extLst>
          </p:nvPr>
        </p:nvGraphicFramePr>
        <p:xfrm>
          <a:off x="1369036" y="3233738"/>
          <a:ext cx="6405925" cy="2439226"/>
        </p:xfrm>
        <a:graphic>
          <a:graphicData uri="http://schemas.openxmlformats.org/drawingml/2006/table">
            <a:tbl>
              <a:tblPr firstRow="1" firstCol="1" bandRow="1"/>
              <a:tblGrid>
                <a:gridCol w="1202213"/>
                <a:gridCol w="114300"/>
                <a:gridCol w="5089412"/>
              </a:tblGrid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Použití zdroje: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Citace: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DUM slouží jako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pracovní list k opakování učiva výrazů a práce s více početními operacemi . Lze ho využít na interaktivní tabuli, kde zakryjeme sloupec s výsledky a žáci jej doplní. Pexeso lze vystřihnout na barevný papír, </a:t>
                      </a:r>
                      <a:r>
                        <a:rPr lang="cs-CZ" sz="1400" baseline="0" dirty="0" err="1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zalaminovat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a rozstříhat. </a:t>
                      </a:r>
                      <a:r>
                        <a:rPr lang="cs-CZ" sz="1400" baseline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Žáci hledají dvojice: výraz-výsledek.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9218" name="Obrázek 0" descr="Popis: logo EU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548680"/>
            <a:ext cx="7920881" cy="8477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7" name="obrázek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5674" y="2158008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30051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611559" y="1556792"/>
            <a:ext cx="7920881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47672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94034598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>
    <a:spDef>
      <a:spPr>
        <a:solidFill>
          <a:srgbClr val="002060"/>
        </a:solidFill>
        <a:ln>
          <a:solidFill>
            <a:srgbClr val="7030A0"/>
          </a:solidFill>
        </a:ln>
      </a:spPr>
      <a:bodyPr vert="horz" wrap="square" rtlCol="0" anchor="ctr" anchorCtr="0">
        <a:noAutofit/>
        <a:scene3d>
          <a:camera prst="isometricRightUp">
            <a:rot lat="21546687" lon="19559115" rev="16512635"/>
          </a:camera>
          <a:lightRig rig="threePt" dir="t"/>
        </a:scene3d>
      </a:bodyPr>
      <a:lstStyle>
        <a:defPPr algn="ctr">
          <a:defRPr sz="23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343</TotalTime>
  <Words>279</Words>
  <Application>Microsoft Office PowerPoint</Application>
  <PresentationFormat>Předvádění na obrazovce (4:3)</PresentationFormat>
  <Paragraphs>81</Paragraphs>
  <Slides>5</Slides>
  <Notes>5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Shluk</vt:lpstr>
      <vt:lpstr>Snímek 1</vt:lpstr>
      <vt:lpstr>Pexeso-výrazy VI.</vt:lpstr>
      <vt:lpstr>Pexeso-výrazy VI.</vt:lpstr>
      <vt:lpstr>Pexeso-výrazy VI.</vt:lpstr>
      <vt:lpstr>Snímek 5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administrator</dc:creator>
  <cp:lastModifiedBy>Tereza Jedličková</cp:lastModifiedBy>
  <cp:revision>75</cp:revision>
  <dcterms:created xsi:type="dcterms:W3CDTF">2012-04-04T05:08:45Z</dcterms:created>
  <dcterms:modified xsi:type="dcterms:W3CDTF">2013-05-08T14:31:23Z</dcterms:modified>
</cp:coreProperties>
</file>