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72" r:id="rId1"/>
  </p:sldMasterIdLst>
  <p:notesMasterIdLst>
    <p:notesMasterId r:id="rId7"/>
  </p:notesMasterIdLst>
  <p:sldIdLst>
    <p:sldId id="262" r:id="rId2"/>
    <p:sldId id="268" r:id="rId3"/>
    <p:sldId id="272" r:id="rId4"/>
    <p:sldId id="274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13904-3262-4ECB-A737-1F20A280B50D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D5BAD-ADE3-4702-A053-F3339E1F9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41045600"/>
              </p:ext>
            </p:extLst>
          </p:nvPr>
        </p:nvGraphicFramePr>
        <p:xfrm>
          <a:off x="1331640" y="2708920"/>
          <a:ext cx="6405925" cy="3525012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Tereza Jedličková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VY_32_INOVACE_7B_8_Pexeso-trojúhelníková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nerovnost II.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7B_MA6.roč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PL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7.3. 2013 v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6.A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 o trojúhelníkové nerovnosti a navazuje na PL trojúhelníková nerovnost I 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Žáci hledají dvojice: tři strany trojúhelníka-výsledek, zda ano, lze sestrojit trojúhelník či ne, nelze sestrojit trojúhelník.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72816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36048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Pexeso-trojúhelníková nerovnost II.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3cm,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2,5cm, 4cm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3cm, </a:t>
                      </a:r>
                      <a:r>
                        <a:rPr lang="cs-CZ" sz="2800" b="1" dirty="0" err="1" smtClean="0">
                          <a:solidFill>
                            <a:schemeClr val="tx1"/>
                          </a:solidFill>
                        </a:rPr>
                        <a:t>3cm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, 6cm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3cm, 4cm, 5cm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2,4cm, 3cm, 5,5cm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6cm, </a:t>
                      </a:r>
                      <a:r>
                        <a:rPr lang="cs-CZ" sz="2800" b="1" dirty="0" err="1" smtClean="0">
                          <a:solidFill>
                            <a:schemeClr val="tx1"/>
                          </a:solidFill>
                        </a:rPr>
                        <a:t>6cm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cs-CZ" sz="2800" b="1" dirty="0" err="1" smtClean="0">
                          <a:solidFill>
                            <a:schemeClr val="tx1"/>
                          </a:solidFill>
                        </a:rPr>
                        <a:t>6cm</a:t>
                      </a:r>
                      <a:endParaRPr lang="cs-CZ" sz="2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5,5cm, 4cm, 4,5cm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Pexeso-trojúhelníková nerovnost II.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13mm, 34mm, 28mm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9mm,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17mm, 15mm</a:t>
                      </a:r>
                      <a:endParaRPr lang="cs-CZ" sz="2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54mm, 67mm, 12mm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0,7dm,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0,4dm, 0,8dm</a:t>
                      </a:r>
                      <a:endParaRPr lang="cs-CZ" sz="2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500mm, 23cm, 49cm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7m, 23dm,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34cm</a:t>
                      </a:r>
                      <a:endParaRPr lang="cs-CZ" sz="2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Pexeso-trojúhelníková nerovnost II.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1m,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100cm, 2m</a:t>
                      </a:r>
                      <a:endParaRPr lang="cs-CZ" sz="2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6dm, 70cm, 60cm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6m, 3dm, 2m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12cm, 23cm, 9cm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34cm, 5,6dm, 35cm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90cm, 89cm, 88cm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1984445"/>
              </p:ext>
            </p:extLst>
          </p:nvPr>
        </p:nvGraphicFramePr>
        <p:xfrm>
          <a:off x="1369036" y="3233738"/>
          <a:ext cx="6405925" cy="2684590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 o trojúhelníkové nerovnosti a navazuje na PL trojúhelníková nerovnost I 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Žáci hledají dvojice: tři strany trojúhelníka-výsledek, zda ano, lze sestrojit trojúhelník či ne, nelze sestrojit trojúhelník.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03459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>
        <a:solidFill>
          <a:srgbClr val="002060"/>
        </a:solidFill>
        <a:ln>
          <a:solidFill>
            <a:srgbClr val="7030A0"/>
          </a:solidFill>
        </a:ln>
      </a:spPr>
      <a:bodyPr vert="horz" wrap="square" rtlCol="0" anchor="ctr" anchorCtr="0">
        <a:noAutofit/>
        <a:scene3d>
          <a:camera prst="isometricRightUp">
            <a:rot lat="21546687" lon="19559115" rev="16512635"/>
          </a:camera>
          <a:lightRig rig="threePt" dir="t"/>
        </a:scene3d>
      </a:bodyPr>
      <a:lstStyle>
        <a:defPPr algn="ctr">
          <a:defRPr sz="23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361</TotalTime>
  <Words>252</Words>
  <Application>Microsoft Office PowerPoint</Application>
  <PresentationFormat>Předvádění na obrazovce (4:3)</PresentationFormat>
  <Paragraphs>80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Shluk</vt:lpstr>
      <vt:lpstr>Snímek 1</vt:lpstr>
      <vt:lpstr>Pexeso-trojúhelníková nerovnost II.</vt:lpstr>
      <vt:lpstr>Pexeso-trojúhelníková nerovnost II.</vt:lpstr>
      <vt:lpstr>Pexeso-trojúhelníková nerovnost II.</vt:lpstr>
      <vt:lpstr>Snímek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Tereza Jedličková</cp:lastModifiedBy>
  <cp:revision>83</cp:revision>
  <dcterms:created xsi:type="dcterms:W3CDTF">2012-04-04T05:08:45Z</dcterms:created>
  <dcterms:modified xsi:type="dcterms:W3CDTF">2013-05-08T14:31:59Z</dcterms:modified>
</cp:coreProperties>
</file>