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4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75596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VY_32_INOVACE_7B_10_Pexeso-trojúhelníková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nerovnost III.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14.3.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 trojúhelníkové nerovnosti a navazuje na PL trojúhelníková nerovnost II . Lze ho využít na interaktivní tabuli, kde zakryjeme sloupec s výsledky a žáci jej doplní.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Zároveň si i procvičí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převody jednotek. Pexeso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tři strany trojúhelníka-výsledek, zda ano, lze sestrojit trojúhelník či ne, nelze sestrojit trojúhelník.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Pexeso-trojúhelníková nerovnost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9cm, 7,4cm, 3,8cm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5,4cm, 3,9cm, 1,2cm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6,8cm, 4,6cm,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5,7cm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8cm, 6cm, 2cm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8cm, 6cm, 3cm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8cm, 4cm, 4,1cm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Pexeso-trojúhelníková nerovnost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9cm,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9cm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, 12cm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4cm, 6cm, 4cm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5,2cm, 2,6cm, 2,1cm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3cm, 3,2cm,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3,4cm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4cm, 5,4cm, 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6cm, 4cm, 1cm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Pexeso-trojúhelníková nerovnost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12cm, 18cm, 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2,8cm, 4,7cm, 6,7cm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3cm, 0,3cm, 2,9cm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76mm, 27mm, 47mm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1,6cm, 2,4cm,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2,7cm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45cm, 23cm, 29cm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92995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 trojúhelníkové nerovnosti a navazuje na PL trojúhelníková nerovnost II . Lze ho využít na interaktivní tabuli, kde zakryjeme sloupec s výsledky a žáci jej doplní. Zároveň si i procvičí převody jednotek. 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tři strany trojúhelníka-výsledek, zda ano, lze sestrojit trojúhelník či ne, nelze sestrojit trojúhelník.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368</TotalTime>
  <Words>259</Words>
  <Application>Microsoft Office PowerPoint</Application>
  <PresentationFormat>Předvádění na obrazovce (4:3)</PresentationFormat>
  <Paragraphs>80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Pexeso-trojúhelníková nerovnost III.</vt:lpstr>
      <vt:lpstr>Pexeso-trojúhelníková nerovnost III.</vt:lpstr>
      <vt:lpstr>Pexeso-trojúhelníková nerovnost III.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86</cp:revision>
  <dcterms:created xsi:type="dcterms:W3CDTF">2012-04-04T05:08:45Z</dcterms:created>
  <dcterms:modified xsi:type="dcterms:W3CDTF">2013-05-08T14:34:07Z</dcterms:modified>
</cp:coreProperties>
</file>