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6"/>
  </p:notesMasterIdLst>
  <p:sldIdLst>
    <p:sldId id="262" r:id="rId2"/>
    <p:sldId id="268" r:id="rId3"/>
    <p:sldId id="272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VY_32_INOVACE_7B_17_Pexeso-největší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společný dělitel 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18.3. 2013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největší společný dělitel. Jedná se vždy o lehčí příklady, kdy jsou čísla nesoudělná.Lze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největší společný dělitel-výsledek.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Pexeso-největší společný dělitel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D(4, 5)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D(6, 7)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D(8, 7)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D(12, 5)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D(9, 5)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D(3, 7)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Pexeso-největší společný dělitel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D(11, 7)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D(8, 13)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D(45, 2)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D(25, 26)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D(30, 31)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D(10, 19)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největší společný dělitel. Jedná se vždy o lehčí příklady, kdy jsou čísla nesoudělná.Lze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největší společný dělitel-výsledek.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276</TotalTime>
  <Words>137</Words>
  <Application>Microsoft Office PowerPoint</Application>
  <PresentationFormat>Předvádění na obrazovce (4:3)</PresentationFormat>
  <Paragraphs>67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Shluk</vt:lpstr>
      <vt:lpstr>Snímek 1</vt:lpstr>
      <vt:lpstr>Pexeso-největší společný dělitel I.</vt:lpstr>
      <vt:lpstr>Pexeso-největší společný dělitel I.</vt:lpstr>
      <vt:lpstr>Snímek 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70</cp:revision>
  <dcterms:created xsi:type="dcterms:W3CDTF">2012-04-04T05:08:45Z</dcterms:created>
  <dcterms:modified xsi:type="dcterms:W3CDTF">2013-05-08T14:39:27Z</dcterms:modified>
</cp:coreProperties>
</file>