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5" r:id="rId2"/>
    <p:sldId id="266" r:id="rId3"/>
    <p:sldId id="268" r:id="rId4"/>
    <p:sldId id="309" r:id="rId5"/>
    <p:sldId id="26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VY_32_INOVACE_02_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slovo, podtrhnout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91264" cy="4572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Podtrhni ve slovech skupiny písmen </a:t>
            </a:r>
            <a:r>
              <a:rPr lang="cs-CZ" sz="28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– zeleně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 – červeně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ně – modře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koně, dědeček,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dirty="0" smtClean="0">
                <a:latin typeface="Times New Roman" pitchFamily="18" charset="0"/>
                <a:cs typeface="Times New Roman" pitchFamily="18" charset="0"/>
              </a:rPr>
            </a:b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   těsto, pohodlně, 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	pozdě, saně, štěstí</a:t>
            </a:r>
          </a:p>
        </p:txBody>
      </p:sp>
      <p:pic>
        <p:nvPicPr>
          <p:cNvPr id="8196" name="Picture 4" descr="C:\Users\notebook\AppData\Local\Microsoft\Windows\Temporary Internet Files\Content.IE5\FKMWQXAT\MP9001786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624123"/>
            <a:ext cx="2071702" cy="1381135"/>
          </a:xfrm>
          <a:prstGeom prst="rect">
            <a:avLst/>
          </a:prstGeom>
          <a:noFill/>
        </p:spPr>
      </p:pic>
      <p:pic>
        <p:nvPicPr>
          <p:cNvPr id="8197" name="Picture 5" descr="C:\Users\notebook\AppData\Local\Microsoft\Windows\Temporary Internet Files\Content.IE5\5WV9C7EK\MC9002956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4000504"/>
            <a:ext cx="1642547" cy="1514941"/>
          </a:xfrm>
          <a:prstGeom prst="rect">
            <a:avLst/>
          </a:prstGeom>
          <a:noFill/>
        </p:spPr>
      </p:pic>
      <p:pic>
        <p:nvPicPr>
          <p:cNvPr id="8199" name="Picture 7" descr="C:\Users\notebook\AppData\Local\Microsoft\Windows\Temporary Internet Files\Content.IE5\FKMWQXAT\MC9003521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5286388"/>
            <a:ext cx="1783533" cy="893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91264" cy="4572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Podtrhni ve slovech skupiny písmen </a:t>
            </a:r>
            <a:r>
              <a:rPr lang="cs-CZ" sz="28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– zeleně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 – červeně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ně – modře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!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děti, ještě,seděl,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dirty="0" smtClean="0">
                <a:latin typeface="Times New Roman" pitchFamily="18" charset="0"/>
                <a:cs typeface="Times New Roman" pitchFamily="18" charset="0"/>
              </a:rPr>
            </a:b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	prostě, voněla, utěrka,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3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300" dirty="0" smtClean="0">
                <a:latin typeface="Times New Roman" pitchFamily="18" charset="0"/>
                <a:cs typeface="Times New Roman" pitchFamily="18" charset="0"/>
              </a:rPr>
              <a:t>čarodějnice, stráně</a:t>
            </a:r>
          </a:p>
        </p:txBody>
      </p:sp>
      <p:pic>
        <p:nvPicPr>
          <p:cNvPr id="9218" name="Picture 2" descr="C:\Users\notebook\AppData\Local\Microsoft\Windows\Temporary Internet Files\Content.IE5\5WV9C7EK\MC9003714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0126" y="2643183"/>
            <a:ext cx="1226695" cy="1285884"/>
          </a:xfrm>
          <a:prstGeom prst="rect">
            <a:avLst/>
          </a:prstGeom>
          <a:noFill/>
        </p:spPr>
      </p:pic>
      <p:pic>
        <p:nvPicPr>
          <p:cNvPr id="9219" name="Picture 3" descr="C:\Users\notebook\AppData\Local\Microsoft\Windows\Temporary Internet Files\Content.IE5\MBJS32C3\MC9003825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429000"/>
            <a:ext cx="1785950" cy="1785950"/>
          </a:xfrm>
          <a:prstGeom prst="rect">
            <a:avLst/>
          </a:prstGeom>
          <a:noFill/>
        </p:spPr>
      </p:pic>
      <p:pic>
        <p:nvPicPr>
          <p:cNvPr id="9220" name="Picture 4" descr="C:\Users\notebook\AppData\Local\Microsoft\Windows\Temporary Internet Files\Content.IE5\FKMWQXAT\MP9004066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4929198"/>
            <a:ext cx="1736322" cy="1157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57224" y="1857364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1018</TotalTime>
  <Words>57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VY_32_INOVACE_02_   Téma:  Slabiky dě, tě, ně   Č. projektu: OP VK 1.4</vt:lpstr>
      <vt:lpstr>ANOTACE</vt:lpstr>
      <vt:lpstr>Slabiky dě, tě, ně</vt:lpstr>
      <vt:lpstr>Slabiky dě, tě, ně</vt:lpstr>
      <vt:lpstr>Použitá 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101</cp:revision>
  <dcterms:created xsi:type="dcterms:W3CDTF">2013-04-22T08:00:01Z</dcterms:created>
  <dcterms:modified xsi:type="dcterms:W3CDTF">2013-05-07T20:43:14Z</dcterms:modified>
</cp:coreProperties>
</file>