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70" r:id="rId2"/>
    <p:sldId id="271" r:id="rId3"/>
    <p:sldId id="272" r:id="rId4"/>
    <p:sldId id="273" r:id="rId5"/>
    <p:sldId id="27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D2E708-B492-4C39-8DDD-7CB28D6E039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279F69-E029-4E6D-BB67-F516063C33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wmf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412776"/>
            <a:ext cx="8291264" cy="1707046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		Název školy:	Základní škola </a:t>
            </a:r>
            <a:r>
              <a:rPr lang="cs-CZ" sz="1800" dirty="0" err="1" smtClean="0"/>
              <a:t>Netvořice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		Autor:		Olga Marková</a:t>
            </a:r>
            <a:br>
              <a:rPr lang="cs-CZ" sz="1800" dirty="0" smtClean="0"/>
            </a:br>
            <a:r>
              <a:rPr lang="cs-CZ" sz="1800" dirty="0" smtClean="0"/>
              <a:t>		Název:		VY_32_INOVACE_03_</a:t>
            </a:r>
            <a:br>
              <a:rPr lang="cs-CZ" sz="1800" dirty="0" smtClean="0"/>
            </a:br>
            <a:r>
              <a:rPr lang="cs-CZ" sz="1800" dirty="0" smtClean="0"/>
              <a:t>		Téma:		Slabiky </a:t>
            </a:r>
            <a:r>
              <a:rPr lang="cs-CZ" sz="1800" dirty="0" err="1" smtClean="0"/>
              <a:t>dě</a:t>
            </a:r>
            <a:r>
              <a:rPr lang="cs-CZ" sz="1800" dirty="0" smtClean="0"/>
              <a:t>, tě, ně</a:t>
            </a:r>
            <a:br>
              <a:rPr lang="cs-CZ" sz="1800" dirty="0" smtClean="0"/>
            </a:br>
            <a:r>
              <a:rPr lang="cs-CZ" sz="1800" dirty="0" smtClean="0"/>
              <a:t>		Č. projektu:	OP VK 1.4</a:t>
            </a:r>
            <a:endParaRPr lang="cs-CZ" sz="1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835696" y="429309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2736578"/>
            <a:ext cx="7954143" cy="4121422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Slabiky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dě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/de, tě/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ne/ně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DUM je určen pro žáky 2. ročníku dle ŠVP Škola pro život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ZŠ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Netvořice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Český jazyk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Prezentace na interaktivní tabuli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Klíčová slova: slabika, doplň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850106"/>
          </a:xfrm>
        </p:spPr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dě</a:t>
            </a:r>
            <a:r>
              <a:rPr lang="cs-CZ" b="1" dirty="0" smtClean="0"/>
              <a:t>, tě, ně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556792"/>
            <a:ext cx="7772400" cy="4572000"/>
          </a:xfrm>
        </p:spPr>
        <p:txBody>
          <a:bodyPr/>
          <a:lstStyle/>
          <a:p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Doplň </a:t>
            </a:r>
            <a:r>
              <a:rPr lang="cs-CZ" sz="3000" b="1" dirty="0" err="1" smtClean="0">
                <a:latin typeface="Times New Roman" pitchFamily="18" charset="0"/>
                <a:cs typeface="Times New Roman" pitchFamily="18" charset="0"/>
              </a:rPr>
              <a:t>dě</a:t>
            </a: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, tě, ně</a:t>
            </a:r>
            <a:r>
              <a:rPr lang="cs-CZ" sz="3000" b="1" dirty="0" smtClean="0"/>
              <a:t>!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   </a:t>
            </a:r>
            <a:r>
              <a:rPr lang="cs-CZ" dirty="0" err="1" smtClean="0"/>
              <a:t>da</a:t>
            </a:r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5123" name="Picture 3" descr="C:\Users\Lída\AppData\Local\Microsoft\Windows\Temporary Internet Files\Content.IE5\MNI3ZB32\MC9000244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2204864"/>
            <a:ext cx="1415382" cy="1224136"/>
          </a:xfrm>
          <a:prstGeom prst="rect">
            <a:avLst/>
          </a:prstGeom>
          <a:noFill/>
        </p:spPr>
      </p:pic>
      <p:sp>
        <p:nvSpPr>
          <p:cNvPr id="7" name="Zaoblený obdélník 6"/>
          <p:cNvSpPr/>
          <p:nvPr/>
        </p:nvSpPr>
        <p:spPr>
          <a:xfrm>
            <a:off x="928662" y="2571744"/>
            <a:ext cx="720080" cy="43204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1475656" y="4149080"/>
            <a:ext cx="720080" cy="43204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4149080"/>
            <a:ext cx="57606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err="1" smtClean="0"/>
              <a:t>ko</a:t>
            </a:r>
            <a:endParaRPr lang="cs-CZ" sz="2600" dirty="0"/>
          </a:p>
        </p:txBody>
      </p:sp>
      <p:pic>
        <p:nvPicPr>
          <p:cNvPr id="5125" name="Picture 5" descr="C:\Users\Lída\AppData\Local\Microsoft\Windows\Temporary Internet Files\Content.IE5\AKS7U638\MP90017865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3789040"/>
            <a:ext cx="1827068" cy="1224136"/>
          </a:xfrm>
          <a:prstGeom prst="rect">
            <a:avLst/>
          </a:prstGeom>
          <a:noFill/>
        </p:spPr>
      </p:pic>
      <p:sp>
        <p:nvSpPr>
          <p:cNvPr id="13" name="Zaoblený obdélník 12"/>
          <p:cNvSpPr/>
          <p:nvPr/>
        </p:nvSpPr>
        <p:spPr>
          <a:xfrm>
            <a:off x="1475656" y="5805264"/>
            <a:ext cx="720080" cy="43204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1043608" y="5733256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sá</a:t>
            </a:r>
            <a:endParaRPr lang="cs-CZ" sz="2800" dirty="0"/>
          </a:p>
        </p:txBody>
      </p:sp>
      <p:pic>
        <p:nvPicPr>
          <p:cNvPr id="5126" name="Picture 6" descr="C:\Users\Lída\AppData\Local\Microsoft\Windows\Temporary Internet Files\Content.IE5\9KAWOICI\MC90029791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808" y="5301208"/>
            <a:ext cx="1642787" cy="1296144"/>
          </a:xfrm>
          <a:prstGeom prst="rect">
            <a:avLst/>
          </a:prstGeom>
          <a:noFill/>
        </p:spPr>
      </p:pic>
      <p:sp>
        <p:nvSpPr>
          <p:cNvPr id="16" name="Zaoblený obdélník 15"/>
          <p:cNvSpPr/>
          <p:nvPr/>
        </p:nvSpPr>
        <p:spPr>
          <a:xfrm>
            <a:off x="6012160" y="2492896"/>
            <a:ext cx="720080" cy="43204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5724128" y="242088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732240" y="2420888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hulák</a:t>
            </a:r>
            <a:endParaRPr lang="cs-CZ" sz="2800" dirty="0"/>
          </a:p>
        </p:txBody>
      </p:sp>
      <p:pic>
        <p:nvPicPr>
          <p:cNvPr id="5129" name="Picture 9" descr="C:\Users\Lída\AppData\Local\Microsoft\Windows\Temporary Internet Files\Content.IE5\MNI3ZB32\MC90044043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68344" y="2060848"/>
            <a:ext cx="1137935" cy="1296144"/>
          </a:xfrm>
          <a:prstGeom prst="rect">
            <a:avLst/>
          </a:prstGeom>
          <a:noFill/>
        </p:spPr>
      </p:pic>
      <p:sp>
        <p:nvSpPr>
          <p:cNvPr id="22" name="Zaoblený obdélník 21"/>
          <p:cNvSpPr/>
          <p:nvPr/>
        </p:nvSpPr>
        <p:spPr>
          <a:xfrm>
            <a:off x="6012160" y="4077072"/>
            <a:ext cx="720080" cy="43204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5724128" y="4005064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732240" y="4005064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nka</a:t>
            </a:r>
            <a:endParaRPr lang="cs-CZ" sz="2800" dirty="0"/>
          </a:p>
        </p:txBody>
      </p:sp>
      <p:pic>
        <p:nvPicPr>
          <p:cNvPr id="5130" name="Picture 10" descr="C:\Users\Lída\AppData\Local\Microsoft\Windows\Temporary Internet Files\Content.IE5\9KAWOICI\MP90044907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452320" y="3573016"/>
            <a:ext cx="1202095" cy="1196752"/>
          </a:xfrm>
          <a:prstGeom prst="rect">
            <a:avLst/>
          </a:prstGeom>
          <a:noFill/>
        </p:spPr>
      </p:pic>
      <p:sp>
        <p:nvSpPr>
          <p:cNvPr id="26" name="Zaoblený obdélník 25"/>
          <p:cNvSpPr/>
          <p:nvPr/>
        </p:nvSpPr>
        <p:spPr>
          <a:xfrm>
            <a:off x="6012160" y="5661248"/>
            <a:ext cx="720080" cy="43204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5724128" y="5589240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732240" y="5589240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ženky</a:t>
            </a:r>
            <a:endParaRPr lang="cs-CZ" sz="2800" dirty="0"/>
          </a:p>
        </p:txBody>
      </p:sp>
      <p:pic>
        <p:nvPicPr>
          <p:cNvPr id="5131" name="Picture 11" descr="C:\Users\Lída\AppData\Local\Microsoft\Windows\Temporary Internet Files\Content.IE5\9KAWOICI\MC90012286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740352" y="5229200"/>
            <a:ext cx="1131376" cy="113490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850106"/>
          </a:xfrm>
        </p:spPr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dě</a:t>
            </a:r>
            <a:r>
              <a:rPr lang="cs-CZ" b="1" dirty="0" smtClean="0"/>
              <a:t>, tě, ně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556792"/>
            <a:ext cx="7772400" cy="4572000"/>
          </a:xfrm>
        </p:spPr>
        <p:txBody>
          <a:bodyPr/>
          <a:lstStyle/>
          <a:p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Doplň </a:t>
            </a:r>
            <a:r>
              <a:rPr lang="cs-CZ" sz="3000" b="1" dirty="0" err="1" smtClean="0">
                <a:latin typeface="Times New Roman" pitchFamily="18" charset="0"/>
                <a:cs typeface="Times New Roman" pitchFamily="18" charset="0"/>
              </a:rPr>
              <a:t>dě</a:t>
            </a: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, tě, ně!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   ti  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971600" y="2564904"/>
            <a:ext cx="720080" cy="43204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1475656" y="4149080"/>
            <a:ext cx="720080" cy="43204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4149080"/>
            <a:ext cx="57606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err="1" smtClean="0"/>
              <a:t>slů</a:t>
            </a:r>
            <a:endParaRPr lang="cs-CZ" sz="26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1475656" y="5805264"/>
            <a:ext cx="720080" cy="43204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827584" y="5733256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koš</a:t>
            </a:r>
            <a:endParaRPr lang="cs-CZ" sz="28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6012160" y="2492896"/>
            <a:ext cx="720080" cy="43204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5364088" y="242088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pláš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732240" y="2420888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nka</a:t>
            </a:r>
            <a:endParaRPr lang="cs-CZ" sz="2800" dirty="0"/>
          </a:p>
        </p:txBody>
      </p:sp>
      <p:sp>
        <p:nvSpPr>
          <p:cNvPr id="22" name="Zaoblený obdélník 21"/>
          <p:cNvSpPr/>
          <p:nvPr/>
        </p:nvSpPr>
        <p:spPr>
          <a:xfrm>
            <a:off x="6012160" y="4077072"/>
            <a:ext cx="720080" cy="43204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5508104" y="4005064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ješ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732240" y="4005064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/>
              <a:t>r</a:t>
            </a:r>
            <a:r>
              <a:rPr lang="cs-CZ" sz="2800" dirty="0" err="1" smtClean="0"/>
              <a:t>ka</a:t>
            </a:r>
            <a:endParaRPr lang="cs-CZ" sz="2800" dirty="0"/>
          </a:p>
        </p:txBody>
      </p:sp>
      <p:sp>
        <p:nvSpPr>
          <p:cNvPr id="26" name="Zaoblený obdélník 25"/>
          <p:cNvSpPr/>
          <p:nvPr/>
        </p:nvSpPr>
        <p:spPr>
          <a:xfrm>
            <a:off x="6012160" y="5661248"/>
            <a:ext cx="720080" cy="43204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5364088" y="5589240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třeš</a:t>
            </a:r>
            <a:endParaRPr lang="cs-CZ" sz="2800" dirty="0"/>
          </a:p>
        </p:txBody>
      </p:sp>
      <p:pic>
        <p:nvPicPr>
          <p:cNvPr id="6146" name="Picture 2" descr="C:\Users\Lída\AppData\Local\Microsoft\Windows\Temporary Internet Files\Content.IE5\AKS7U638\MC9003584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8344" y="2060848"/>
            <a:ext cx="1106647" cy="1342479"/>
          </a:xfrm>
          <a:prstGeom prst="rect">
            <a:avLst/>
          </a:prstGeom>
          <a:noFill/>
        </p:spPr>
      </p:pic>
      <p:pic>
        <p:nvPicPr>
          <p:cNvPr id="6147" name="Picture 3" descr="C:\Users\Lída\AppData\Local\Microsoft\Windows\Temporary Internet Files\Content.IE5\9KAWOICI\MC9003296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4005064"/>
            <a:ext cx="1819747" cy="915909"/>
          </a:xfrm>
          <a:prstGeom prst="rect">
            <a:avLst/>
          </a:prstGeom>
          <a:noFill/>
        </p:spPr>
      </p:pic>
      <p:pic>
        <p:nvPicPr>
          <p:cNvPr id="6148" name="Picture 4" descr="C:\Users\Lída\AppData\Local\Microsoft\Windows\Temporary Internet Files\Content.IE5\AKS7U638\MC90044171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80312" y="5229200"/>
            <a:ext cx="1299592" cy="1299592"/>
          </a:xfrm>
          <a:prstGeom prst="rect">
            <a:avLst/>
          </a:prstGeom>
          <a:noFill/>
        </p:spPr>
      </p:pic>
      <p:pic>
        <p:nvPicPr>
          <p:cNvPr id="6150" name="Picture 6" descr="C:\Users\Lída\AppData\Local\Microsoft\Windows\Temporary Internet Files\Content.IE5\MNI3ZB32\MC90034037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015936">
            <a:off x="2700954" y="4976727"/>
            <a:ext cx="982446" cy="1637681"/>
          </a:xfrm>
          <a:prstGeom prst="rect">
            <a:avLst/>
          </a:prstGeom>
          <a:noFill/>
        </p:spPr>
      </p:pic>
      <p:pic>
        <p:nvPicPr>
          <p:cNvPr id="6151" name="Picture 7" descr="C:\Users\Lída\AppData\Local\Microsoft\Windows\Temporary Internet Files\Content.IE5\9KAWOICI\MP90043083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11760" y="3573016"/>
            <a:ext cx="1484784" cy="1484784"/>
          </a:xfrm>
          <a:prstGeom prst="rect">
            <a:avLst/>
          </a:prstGeom>
          <a:noFill/>
        </p:spPr>
      </p:pic>
      <p:pic>
        <p:nvPicPr>
          <p:cNvPr id="6153" name="Picture 9" descr="C:\Users\Lída\AppData\Local\Microsoft\Windows\Temporary Internet Files\Content.IE5\MNI3ZB32\MP900402095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627784" y="2420888"/>
            <a:ext cx="1512759" cy="10081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57224" y="1928802"/>
            <a:ext cx="7772400" cy="4572000"/>
          </a:xfrm>
        </p:spPr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993</TotalTime>
  <Words>72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  Název školy: Základní škola Netvořice   Autor:  Olga Marková   Název:  VY_32_INOVACE_03_   Téma:  Slabiky dě, tě, ně   Č. projektu: OP VK 1.4</vt:lpstr>
      <vt:lpstr>ANOTACE</vt:lpstr>
      <vt:lpstr>Slabiky dě, tě, ně</vt:lpstr>
      <vt:lpstr>Slabiky dě, tě, ně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Netvořice   Autor:  Olga Marková   Název:  VY_32_INOVACE_01_   Téma:  Slabiky dě, tě, ně   Č. projektu: OP VK 1.4</dc:title>
  <dc:creator>Lída</dc:creator>
  <cp:lastModifiedBy>klára</cp:lastModifiedBy>
  <cp:revision>101</cp:revision>
  <dcterms:created xsi:type="dcterms:W3CDTF">2013-04-22T08:00:01Z</dcterms:created>
  <dcterms:modified xsi:type="dcterms:W3CDTF">2013-05-07T20:44:36Z</dcterms:modified>
</cp:coreProperties>
</file>