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75" r:id="rId2"/>
    <p:sldId id="276" r:id="rId3"/>
    <p:sldId id="277" r:id="rId4"/>
    <p:sldId id="27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D2E708-B492-4C39-8DDD-7CB28D6E0396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279F69-E029-4E6D-BB67-F516063C332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EC6F789-EFE4-4F68-AA18-C24CADE9B8FA}" type="datetimeFigureOut">
              <a:rPr lang="cs-CZ" smtClean="0"/>
              <a:pPr/>
              <a:t>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94AC7AB-A88C-4EC7-9005-E36F776FCFC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412776"/>
            <a:ext cx="8291264" cy="1707046"/>
          </a:xfrm>
        </p:spPr>
        <p:txBody>
          <a:bodyPr>
            <a:normAutofit/>
          </a:bodyPr>
          <a:lstStyle/>
          <a:p>
            <a:pPr algn="l"/>
            <a:r>
              <a:rPr lang="cs-CZ" sz="1800" dirty="0" smtClean="0"/>
              <a:t>		Název školy:	Základní škola </a:t>
            </a:r>
            <a:r>
              <a:rPr lang="cs-CZ" sz="1800" dirty="0" err="1" smtClean="0"/>
              <a:t>Netvořice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		Autor:		Olga Marková</a:t>
            </a:r>
            <a:br>
              <a:rPr lang="cs-CZ" sz="1800" dirty="0" smtClean="0"/>
            </a:br>
            <a:r>
              <a:rPr lang="cs-CZ" sz="1800" dirty="0" smtClean="0"/>
              <a:t>		Název:		VY_32_INOVACE_04_</a:t>
            </a:r>
            <a:br>
              <a:rPr lang="cs-CZ" sz="1800" dirty="0" smtClean="0"/>
            </a:br>
            <a:r>
              <a:rPr lang="cs-CZ" sz="1800" dirty="0" smtClean="0"/>
              <a:t>		Téma:		Slabiky </a:t>
            </a:r>
            <a:r>
              <a:rPr lang="cs-CZ" sz="1800" dirty="0" err="1" smtClean="0"/>
              <a:t>dě</a:t>
            </a:r>
            <a:r>
              <a:rPr lang="cs-CZ" sz="1800" dirty="0" smtClean="0"/>
              <a:t>, tě, ně</a:t>
            </a:r>
            <a:br>
              <a:rPr lang="cs-CZ" sz="1800" dirty="0" smtClean="0"/>
            </a:br>
            <a:r>
              <a:rPr lang="cs-CZ" sz="1800" dirty="0" smtClean="0"/>
              <a:t>		Č. projektu:	OP VK 1.4</a:t>
            </a:r>
            <a:endParaRPr lang="cs-CZ" sz="1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835696" y="429309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2736578"/>
            <a:ext cx="7954143" cy="4121422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Slabiky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dě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/de, tě/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ne/ně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DUM je určen pro žáky 2. ročníku dle ŠVP Škola pro život 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ZŠ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Netvořice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Český jazyk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Prezentace na interaktivní tabuli</a:t>
            </a:r>
          </a:p>
          <a:p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Klíčová slova: slabika, doplň, vzor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Slabiky </a:t>
            </a:r>
            <a:r>
              <a:rPr lang="cs-CZ" b="1" dirty="0" err="1" smtClean="0"/>
              <a:t>dě</a:t>
            </a:r>
            <a:r>
              <a:rPr lang="cs-CZ" b="1" dirty="0" smtClean="0"/>
              <a:t>, tě, 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Doplň slova podle vzoru!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pěkný				   bledý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mladý				   pracovitý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spokojený			   příjemný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šílený				   pilný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2411760" y="2492896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411760" y="5301208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2411760" y="3356992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411760" y="4365104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771800" y="2420888"/>
            <a:ext cx="15121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pěkně</a:t>
            </a:r>
            <a:endParaRPr lang="cs-CZ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444208" y="5445224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444208" y="4437112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444208" y="3429000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6444208" y="2492896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1285852" y="357166"/>
            <a:ext cx="914400" cy="914400"/>
          </a:xfrm>
          <a:prstGeom prst="smileyFace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7500958" y="428604"/>
            <a:ext cx="914400" cy="914400"/>
          </a:xfrm>
          <a:prstGeom prst="smileyFace">
            <a:avLst>
              <a:gd name="adj" fmla="val -4653"/>
            </a:avLst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Slabiky </a:t>
            </a:r>
            <a:r>
              <a:rPr lang="cs-CZ" b="1" dirty="0" err="1" smtClean="0"/>
              <a:t>dě</a:t>
            </a:r>
            <a:r>
              <a:rPr lang="cs-CZ" b="1" dirty="0" smtClean="0"/>
              <a:t>, tě, ně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000" b="1" dirty="0" smtClean="0">
                <a:latin typeface="Times New Roman" pitchFamily="18" charset="0"/>
                <a:cs typeface="Times New Roman" pitchFamily="18" charset="0"/>
              </a:rPr>
              <a:t>Doplň slova podle vzoru!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krásný				   svědomitý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bohatý				   silný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upřímný			   pořádný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drsný				   pohodlný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2411760" y="2492896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2411760" y="5301208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2411760" y="3356992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2411760" y="4365104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699792" y="2420888"/>
            <a:ext cx="15121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krásně</a:t>
            </a:r>
            <a:endParaRPr lang="cs-CZ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444208" y="5445224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444208" y="4437112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444208" y="3429000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6444208" y="2492896"/>
            <a:ext cx="1728192" cy="3600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1428728" y="357166"/>
            <a:ext cx="914400" cy="914400"/>
          </a:xfrm>
          <a:prstGeom prst="smileyFace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7358082" y="428604"/>
            <a:ext cx="914400" cy="914400"/>
          </a:xfrm>
          <a:prstGeom prst="smileyFace">
            <a:avLst>
              <a:gd name="adj" fmla="val -4653"/>
            </a:avLst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992</TotalTime>
  <Words>48</Words>
  <Application>Microsoft Office PowerPoint</Application>
  <PresentationFormat>Předvádění na obrazovce (4:3)</PresentationFormat>
  <Paragraphs>33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Jmění</vt:lpstr>
      <vt:lpstr>  Název školy: Základní škola Netvořice   Autor:  Olga Marková   Název:  VY_32_INOVACE_04_   Téma:  Slabiky dě, tě, ně   Č. projektu: OP VK 1.4</vt:lpstr>
      <vt:lpstr>ANOTACE</vt:lpstr>
      <vt:lpstr>Slabiky dě, tě, ně</vt:lpstr>
      <vt:lpstr>Slabiky dě, tě, ně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Netvořice   Autor:  Olga Marková   Název:  VY_32_INOVACE_01_   Téma:  Slabiky dě, tě, ně   Č. projektu: OP VK 1.4</dc:title>
  <dc:creator>Lída</dc:creator>
  <cp:lastModifiedBy>klára</cp:lastModifiedBy>
  <cp:revision>101</cp:revision>
  <dcterms:created xsi:type="dcterms:W3CDTF">2013-04-22T08:00:01Z</dcterms:created>
  <dcterms:modified xsi:type="dcterms:W3CDTF">2013-05-07T20:45:33Z</dcterms:modified>
</cp:coreProperties>
</file>