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89" r:id="rId2"/>
    <p:sldId id="290" r:id="rId3"/>
    <p:sldId id="291" r:id="rId4"/>
    <p:sldId id="292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2E708-B492-4C39-8DDD-7CB28D6E0396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79F69-E029-4E6D-BB67-F516063C33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412776"/>
            <a:ext cx="8291264" cy="1707046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/>
              <a:t>		Název školy:	Základní škola </a:t>
            </a:r>
            <a:r>
              <a:rPr lang="cs-CZ" sz="1800" dirty="0" err="1" smtClean="0"/>
              <a:t>Netvořice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		Autor:		Olga Marková</a:t>
            </a:r>
            <a:br>
              <a:rPr lang="cs-CZ" sz="1800" dirty="0" smtClean="0"/>
            </a:br>
            <a:r>
              <a:rPr lang="cs-CZ" sz="1800" dirty="0" smtClean="0"/>
              <a:t>		Název:		VY_32_INOVACE_07_</a:t>
            </a:r>
            <a:br>
              <a:rPr lang="cs-CZ" sz="1800" dirty="0" smtClean="0"/>
            </a:br>
            <a:r>
              <a:rPr lang="cs-CZ" sz="1800" dirty="0" smtClean="0"/>
              <a:t>		Téma:		Slabiky </a:t>
            </a:r>
            <a:r>
              <a:rPr lang="cs-CZ" sz="1800" dirty="0" err="1" smtClean="0"/>
              <a:t>dě</a:t>
            </a:r>
            <a:r>
              <a:rPr lang="cs-CZ" sz="1800" dirty="0" smtClean="0"/>
              <a:t>, tě, ně</a:t>
            </a:r>
            <a:br>
              <a:rPr lang="cs-CZ" sz="1800" dirty="0" smtClean="0"/>
            </a:br>
            <a:r>
              <a:rPr lang="cs-CZ" sz="1800" dirty="0" smtClean="0"/>
              <a:t>		Č. projektu:	OP VK 1.4</a:t>
            </a:r>
            <a:endParaRPr lang="cs-CZ" sz="1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835696" y="429309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2736578"/>
            <a:ext cx="7954143" cy="4121422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Slabiky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dě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/de, tě/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ne/ně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DUM je určen pro žáky 2. ročníku dle ŠVP Škola pro život 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ZŠ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Netvořice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Český jazyk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Prezentace na interaktivní tabuli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Klíčová slova: slabika, patřit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Slabiky </a:t>
            </a:r>
            <a:r>
              <a:rPr lang="cs-CZ" b="1" dirty="0" err="1" smtClean="0"/>
              <a:t>dě</a:t>
            </a:r>
            <a:r>
              <a:rPr lang="cs-CZ" b="1" dirty="0" smtClean="0"/>
              <a:t>, tě, 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Co k sobě patří?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Kosa vybarvíme           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Chybu podtrhneme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Kočka má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Hlasitě štěká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Naše babička vypadá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Zase jdeš</a:t>
            </a:r>
          </a:p>
        </p:txBody>
      </p:sp>
      <p:sp>
        <p:nvSpPr>
          <p:cNvPr id="4" name="Šipka doleva 3"/>
          <p:cNvSpPr/>
          <p:nvPr/>
        </p:nvSpPr>
        <p:spPr>
          <a:xfrm rot="20673583">
            <a:off x="7119624" y="681958"/>
            <a:ext cx="1515353" cy="1097367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 rot="20619894">
            <a:off x="7249744" y="988177"/>
            <a:ext cx="1505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dě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tě, ně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29058" y="2428868"/>
            <a:ext cx="1214446" cy="3571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929058" y="2928934"/>
            <a:ext cx="1214446" cy="3571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929058" y="4214818"/>
            <a:ext cx="1214446" cy="3571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929058" y="3714752"/>
            <a:ext cx="1214446" cy="3571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429256" y="2643182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červe _____ 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čer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_____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29256" y="3929066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_____, š _____ ně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929058" y="4929198"/>
            <a:ext cx="1214446" cy="3571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929058" y="5500702"/>
            <a:ext cx="1214446" cy="3571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429256" y="5214950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poz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____,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mla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_____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pPr algn="ctr"/>
            <a:r>
              <a:rPr lang="cs-CZ" b="1" dirty="0" smtClean="0"/>
              <a:t>Použitá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772400" cy="4572000"/>
          </a:xfrm>
        </p:spPr>
        <p:txBody>
          <a:bodyPr/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VILDOVÁ, Hana a Eva HÁJKOVÁ.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Český jazyk 2: učebnice pro druhý ročník ZŠ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1.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Praha: Státní pedagogické nakladatelství, 1993, s. 7. Učebnice pro základní školy (Státní pedagogické nakladatelství). ISBN 8004260152.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993</TotalTime>
  <Words>112</Words>
  <Application>Microsoft Office PowerPoint</Application>
  <PresentationFormat>Předvádění na obrazovce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Jmění</vt:lpstr>
      <vt:lpstr>  Název školy: Základní škola Netvořice   Autor:  Olga Marková   Název:  VY_32_INOVACE_07_   Téma:  Slabiky dě, tě, ně   Č. projektu: OP VK 1.4</vt:lpstr>
      <vt:lpstr>ANOTACE</vt:lpstr>
      <vt:lpstr>Slabiky dě, tě, ně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Netvořice   Autor:  Olga Marková   Název:  VY_32_INOVACE_01_   Téma:  Slabiky dě, tě, ně   Č. projektu: OP VK 1.4</dc:title>
  <dc:creator>Lída</dc:creator>
  <cp:lastModifiedBy>klára</cp:lastModifiedBy>
  <cp:revision>102</cp:revision>
  <dcterms:created xsi:type="dcterms:W3CDTF">2013-04-22T08:00:01Z</dcterms:created>
  <dcterms:modified xsi:type="dcterms:W3CDTF">2013-05-07T20:49:42Z</dcterms:modified>
</cp:coreProperties>
</file>