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6"/>
  </p:notesMasterIdLst>
  <p:sldIdLst>
    <p:sldId id="293" r:id="rId2"/>
    <p:sldId id="294" r:id="rId3"/>
    <p:sldId id="295" r:id="rId4"/>
    <p:sldId id="296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16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D2E708-B492-4C39-8DDD-7CB28D6E0396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279F69-E029-4E6D-BB67-F516063C332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EC6F789-EFE4-4F68-AA18-C24CADE9B8FA}" type="datetimeFigureOut">
              <a:rPr lang="cs-CZ" smtClean="0"/>
              <a:pPr/>
              <a:t>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94AC7AB-A88C-4EC7-9005-E36F776FCF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412776"/>
            <a:ext cx="8291264" cy="1707046"/>
          </a:xfrm>
        </p:spPr>
        <p:txBody>
          <a:bodyPr>
            <a:normAutofit/>
          </a:bodyPr>
          <a:lstStyle/>
          <a:p>
            <a:pPr algn="l"/>
            <a:r>
              <a:rPr lang="cs-CZ" sz="1800" dirty="0" smtClean="0"/>
              <a:t>		Název školy:	Základní škola </a:t>
            </a:r>
            <a:r>
              <a:rPr lang="cs-CZ" sz="1800" dirty="0" err="1" smtClean="0"/>
              <a:t>Netvořice</a:t>
            </a:r>
            <a:r>
              <a:rPr lang="cs-CZ" sz="1800" dirty="0" smtClean="0"/>
              <a:t/>
            </a:r>
            <a:br>
              <a:rPr lang="cs-CZ" sz="1800" dirty="0" smtClean="0"/>
            </a:br>
            <a:r>
              <a:rPr lang="cs-CZ" sz="1800" dirty="0" smtClean="0"/>
              <a:t>		Autor:		Olga Marková</a:t>
            </a:r>
            <a:br>
              <a:rPr lang="cs-CZ" sz="1800" dirty="0" smtClean="0"/>
            </a:br>
            <a:r>
              <a:rPr lang="cs-CZ" sz="1800" dirty="0" smtClean="0"/>
              <a:t>		Název:		VY_32_INOVACE_08_</a:t>
            </a:r>
            <a:br>
              <a:rPr lang="cs-CZ" sz="1800" dirty="0" smtClean="0"/>
            </a:br>
            <a:r>
              <a:rPr lang="cs-CZ" sz="1800" dirty="0" smtClean="0"/>
              <a:t>		Téma:		Slabiky </a:t>
            </a:r>
            <a:r>
              <a:rPr lang="cs-CZ" sz="1800" dirty="0" err="1" smtClean="0"/>
              <a:t>dě</a:t>
            </a:r>
            <a:r>
              <a:rPr lang="cs-CZ" sz="1800" dirty="0" smtClean="0"/>
              <a:t>, tě, ně</a:t>
            </a:r>
            <a:br>
              <a:rPr lang="cs-CZ" sz="1800" dirty="0" smtClean="0"/>
            </a:br>
            <a:r>
              <a:rPr lang="cs-CZ" sz="1800" dirty="0" smtClean="0"/>
              <a:t>		Č. projektu:	OP VK 1.4</a:t>
            </a:r>
            <a:endParaRPr lang="cs-CZ" sz="1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>
          <a:xfrm>
            <a:off x="1835696" y="4293096"/>
            <a:ext cx="5407025" cy="1047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/>
              <a:t>ANOTACE</a:t>
            </a:r>
            <a:endParaRPr lang="cs-CZ" b="1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3568" y="2736578"/>
            <a:ext cx="7954143" cy="412142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Slabiky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/de, tě/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te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, ne/ně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DUM je určen pro žáky 2. ročníku dle ŠVP Škola pro život </a:t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  ZŠ </a:t>
            </a:r>
            <a:r>
              <a:rPr lang="cs-CZ" b="1" dirty="0" err="1" smtClean="0">
                <a:latin typeface="Times New Roman" pitchFamily="18" charset="0"/>
                <a:cs typeface="Times New Roman" pitchFamily="18" charset="0"/>
              </a:rPr>
              <a:t>Netvořice</a:t>
            </a:r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Český jazyk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Prezentace na interaktivní tabuli</a:t>
            </a:r>
          </a:p>
          <a:p>
            <a:endParaRPr lang="cs-CZ" b="1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" pitchFamily="2" charset="2"/>
              <a:buChar char="§"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 Klíčová slova: slabika, slovo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357298"/>
            <a:ext cx="7772400" cy="457200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Napiš slova!</a:t>
            </a:r>
            <a:endParaRPr lang="cs-CZ" sz="3000" b="1" dirty="0"/>
          </a:p>
        </p:txBody>
      </p:sp>
      <p:sp>
        <p:nvSpPr>
          <p:cNvPr id="6" name="Vývojový diagram: spojka 5"/>
          <p:cNvSpPr/>
          <p:nvPr/>
        </p:nvSpPr>
        <p:spPr>
          <a:xfrm>
            <a:off x="6929454" y="3071810"/>
            <a:ext cx="785818" cy="785818"/>
          </a:xfrm>
          <a:prstGeom prst="flowChartConnector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tě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Elipsa 7"/>
          <p:cNvSpPr/>
          <p:nvPr/>
        </p:nvSpPr>
        <p:spPr>
          <a:xfrm rot="5241085">
            <a:off x="7903547" y="2774582"/>
            <a:ext cx="714380" cy="1202080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200" dirty="0"/>
          </a:p>
        </p:txBody>
      </p:sp>
      <p:sp>
        <p:nvSpPr>
          <p:cNvPr id="9" name="Elipsa 8"/>
          <p:cNvSpPr/>
          <p:nvPr/>
        </p:nvSpPr>
        <p:spPr>
          <a:xfrm rot="19648187">
            <a:off x="6371845" y="2135905"/>
            <a:ext cx="714380" cy="1208769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 rot="18757360">
            <a:off x="7525998" y="3647760"/>
            <a:ext cx="714380" cy="1158163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/>
          </a:p>
        </p:txBody>
      </p:sp>
      <p:sp>
        <p:nvSpPr>
          <p:cNvPr id="11" name="Elipsa 10"/>
          <p:cNvSpPr/>
          <p:nvPr/>
        </p:nvSpPr>
        <p:spPr>
          <a:xfrm rot="15066103">
            <a:off x="6038412" y="3077484"/>
            <a:ext cx="714380" cy="1194181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err="1" smtClean="0">
                <a:latin typeface="Times New Roman" pitchFamily="18" charset="0"/>
                <a:cs typeface="Times New Roman" pitchFamily="18" charset="0"/>
              </a:rPr>
              <a:t>ší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Elipsa 11"/>
          <p:cNvSpPr/>
          <p:nvPr/>
        </p:nvSpPr>
        <p:spPr>
          <a:xfrm rot="724734">
            <a:off x="6651062" y="3776529"/>
            <a:ext cx="714380" cy="1171556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3" name="Elipsa 12"/>
          <p:cNvSpPr/>
          <p:nvPr/>
        </p:nvSpPr>
        <p:spPr>
          <a:xfrm rot="1145413">
            <a:off x="7308387" y="2086077"/>
            <a:ext cx="714380" cy="1126795"/>
          </a:xfrm>
          <a:prstGeom prst="ellipse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Vývojový diagram: spojka 13"/>
          <p:cNvSpPr/>
          <p:nvPr/>
        </p:nvSpPr>
        <p:spPr>
          <a:xfrm>
            <a:off x="1857356" y="3071810"/>
            <a:ext cx="785818" cy="785818"/>
          </a:xfrm>
          <a:prstGeom prst="flowChartConnector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err="1" smtClean="0">
                <a:latin typeface="Times New Roman" pitchFamily="18" charset="0"/>
                <a:cs typeface="Times New Roman" pitchFamily="18" charset="0"/>
              </a:rPr>
              <a:t>dě</a:t>
            </a:r>
            <a:endParaRPr lang="cs-CZ" sz="26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Elipsa 14"/>
          <p:cNvSpPr/>
          <p:nvPr/>
        </p:nvSpPr>
        <p:spPr>
          <a:xfrm rot="5241085">
            <a:off x="2831450" y="2783914"/>
            <a:ext cx="714380" cy="1202080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smtClean="0"/>
              <a:t>ti</a:t>
            </a:r>
            <a:endParaRPr lang="cs-CZ" sz="2600" b="1" dirty="0"/>
          </a:p>
        </p:txBody>
      </p:sp>
      <p:sp>
        <p:nvSpPr>
          <p:cNvPr id="16" name="Elipsa 15"/>
          <p:cNvSpPr/>
          <p:nvPr/>
        </p:nvSpPr>
        <p:spPr>
          <a:xfrm rot="18757360">
            <a:off x="2525338" y="3576323"/>
            <a:ext cx="714380" cy="1158163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err="1" smtClean="0"/>
              <a:t>lo</a:t>
            </a:r>
            <a:endParaRPr lang="cs-CZ" sz="2600" b="1" dirty="0"/>
          </a:p>
        </p:txBody>
      </p:sp>
      <p:sp>
        <p:nvSpPr>
          <p:cNvPr id="17" name="Elipsa 16"/>
          <p:cNvSpPr/>
          <p:nvPr/>
        </p:nvSpPr>
        <p:spPr>
          <a:xfrm rot="724734">
            <a:off x="1614837" y="3776528"/>
            <a:ext cx="714380" cy="1171556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b="1" dirty="0" err="1" smtClean="0"/>
              <a:t>lá</a:t>
            </a:r>
            <a:endParaRPr lang="cs-CZ" sz="2600" b="1" dirty="0"/>
          </a:p>
        </p:txBody>
      </p:sp>
      <p:sp>
        <p:nvSpPr>
          <p:cNvPr id="18" name="Elipsa 17"/>
          <p:cNvSpPr/>
          <p:nvPr/>
        </p:nvSpPr>
        <p:spPr>
          <a:xfrm rot="15066103">
            <a:off x="966314" y="3077484"/>
            <a:ext cx="714380" cy="1194181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 rot="19648187">
            <a:off x="1340503" y="2097494"/>
            <a:ext cx="714380" cy="1208769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 rot="1145413">
            <a:off x="2236290" y="2014639"/>
            <a:ext cx="714380" cy="1126795"/>
          </a:xfrm>
          <a:prstGeom prst="ellipse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err="1" smtClean="0">
                <a:latin typeface="Times New Roman" pitchFamily="18" charset="0"/>
                <a:cs typeface="Times New Roman" pitchFamily="18" charset="0"/>
              </a:rPr>
              <a:t>da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571472" y="528638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571472" y="571501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571472" y="621508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2857488" y="571501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2857488" y="528638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2857488" y="621508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TextovéPole 27"/>
          <p:cNvSpPr txBox="1"/>
          <p:nvPr/>
        </p:nvSpPr>
        <p:spPr>
          <a:xfrm rot="17278640">
            <a:off x="6549586" y="3924789"/>
            <a:ext cx="94977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sto</a:t>
            </a:r>
            <a:endParaRPr lang="cs-CZ" sz="2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9" name="TextovéPole 28"/>
          <p:cNvSpPr txBox="1"/>
          <p:nvPr/>
        </p:nvSpPr>
        <p:spPr>
          <a:xfrm rot="21205195">
            <a:off x="7835932" y="3072525"/>
            <a:ext cx="12858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locvik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0" name="TextovéPole 29"/>
          <p:cNvSpPr txBox="1"/>
          <p:nvPr/>
        </p:nvSpPr>
        <p:spPr>
          <a:xfrm rot="2440680">
            <a:off x="7319441" y="4169114"/>
            <a:ext cx="15652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stoviny</a:t>
            </a:r>
            <a:endParaRPr lang="cs-CZ" sz="24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1" name="TextovéPole 30"/>
          <p:cNvSpPr txBox="1"/>
          <p:nvPr/>
        </p:nvSpPr>
        <p:spPr>
          <a:xfrm rot="3360614">
            <a:off x="6187080" y="2849983"/>
            <a:ext cx="16430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šení</a:t>
            </a:r>
            <a:endParaRPr lang="cs-CZ" sz="2600" b="1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5357818" y="521495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Zaoblený obdélník 34"/>
          <p:cNvSpPr/>
          <p:nvPr/>
        </p:nvSpPr>
        <p:spPr>
          <a:xfrm>
            <a:off x="5357818" y="571501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7358082" y="6143644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Zaoblený obdélník 36"/>
          <p:cNvSpPr/>
          <p:nvPr/>
        </p:nvSpPr>
        <p:spPr>
          <a:xfrm>
            <a:off x="7358082" y="564357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Zaoblený obdélník 37"/>
          <p:cNvSpPr/>
          <p:nvPr/>
        </p:nvSpPr>
        <p:spPr>
          <a:xfrm>
            <a:off x="7358082" y="5214950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Zaoblený obdélník 38"/>
          <p:cNvSpPr/>
          <p:nvPr/>
        </p:nvSpPr>
        <p:spPr>
          <a:xfrm>
            <a:off x="5357818" y="621508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 rot="3349297">
            <a:off x="1391724" y="2495724"/>
            <a:ext cx="71438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err="1" smtClean="0">
                <a:solidFill>
                  <a:schemeClr val="bg1"/>
                </a:solidFill>
              </a:rPr>
              <a:t>ravý</a:t>
            </a:r>
            <a:endParaRPr lang="cs-CZ" sz="2200" b="1" dirty="0">
              <a:solidFill>
                <a:schemeClr val="bg1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 rot="20526147">
            <a:off x="909149" y="3451750"/>
            <a:ext cx="785818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chemeClr val="bg1"/>
                </a:solidFill>
              </a:rPr>
              <a:t>kuji</a:t>
            </a:r>
            <a:endParaRPr lang="cs-CZ" sz="2600" b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939784"/>
          </a:xfrm>
        </p:spPr>
        <p:txBody>
          <a:bodyPr/>
          <a:lstStyle/>
          <a:p>
            <a:pPr algn="ctr"/>
            <a:r>
              <a:rPr lang="cs-CZ" b="1" dirty="0" smtClean="0"/>
              <a:t>Slabiky </a:t>
            </a:r>
            <a:r>
              <a:rPr lang="cs-CZ" b="1" dirty="0" err="1" smtClean="0"/>
              <a:t>dě</a:t>
            </a:r>
            <a:r>
              <a:rPr lang="cs-CZ" b="1" dirty="0" smtClean="0"/>
              <a:t>, tě, ně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00100" y="1357298"/>
            <a:ext cx="7772400" cy="4572000"/>
          </a:xfrm>
        </p:spPr>
        <p:txBody>
          <a:bodyPr>
            <a:normAutofit/>
          </a:bodyPr>
          <a:lstStyle/>
          <a:p>
            <a:r>
              <a:rPr lang="cs-CZ" sz="3000" b="1" dirty="0" smtClean="0"/>
              <a:t>Napiš slova!</a:t>
            </a:r>
            <a:endParaRPr lang="cs-CZ" sz="3000" b="1" dirty="0"/>
          </a:p>
        </p:txBody>
      </p:sp>
      <p:sp>
        <p:nvSpPr>
          <p:cNvPr id="14" name="Vývojový diagram: spojka 13"/>
          <p:cNvSpPr/>
          <p:nvPr/>
        </p:nvSpPr>
        <p:spPr>
          <a:xfrm>
            <a:off x="4429124" y="2857496"/>
            <a:ext cx="785818" cy="785818"/>
          </a:xfrm>
          <a:prstGeom prst="flowChartConnector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ně</a:t>
            </a:r>
            <a:endParaRPr lang="cs-CZ" sz="2800" dirty="0"/>
          </a:p>
        </p:txBody>
      </p:sp>
      <p:sp>
        <p:nvSpPr>
          <p:cNvPr id="15" name="Elipsa 14"/>
          <p:cNvSpPr/>
          <p:nvPr/>
        </p:nvSpPr>
        <p:spPr>
          <a:xfrm rot="4639255">
            <a:off x="5379659" y="2522544"/>
            <a:ext cx="714380" cy="1202080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600" dirty="0" smtClean="0"/>
              <a:t>co</a:t>
            </a:r>
            <a:endParaRPr lang="cs-CZ" sz="2600" dirty="0"/>
          </a:p>
        </p:txBody>
      </p:sp>
      <p:sp>
        <p:nvSpPr>
          <p:cNvPr id="16" name="Elipsa 15"/>
          <p:cNvSpPr/>
          <p:nvPr/>
        </p:nvSpPr>
        <p:spPr>
          <a:xfrm rot="18757360">
            <a:off x="5097105" y="3362010"/>
            <a:ext cx="714380" cy="1158163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7" name="Elipsa 16"/>
          <p:cNvSpPr/>
          <p:nvPr/>
        </p:nvSpPr>
        <p:spPr>
          <a:xfrm rot="724734">
            <a:off x="4186604" y="3562216"/>
            <a:ext cx="714380" cy="1171556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8" name="Elipsa 17"/>
          <p:cNvSpPr/>
          <p:nvPr/>
        </p:nvSpPr>
        <p:spPr>
          <a:xfrm rot="15066103">
            <a:off x="3538082" y="2934609"/>
            <a:ext cx="714380" cy="1194181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19" name="Elipsa 18"/>
          <p:cNvSpPr/>
          <p:nvPr/>
        </p:nvSpPr>
        <p:spPr>
          <a:xfrm rot="19648187">
            <a:off x="3840833" y="1954617"/>
            <a:ext cx="714380" cy="1208769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/>
          </a:p>
        </p:txBody>
      </p:sp>
      <p:sp>
        <p:nvSpPr>
          <p:cNvPr id="20" name="Elipsa 19"/>
          <p:cNvSpPr/>
          <p:nvPr/>
        </p:nvSpPr>
        <p:spPr>
          <a:xfrm rot="1145413">
            <a:off x="4783464" y="1861455"/>
            <a:ext cx="704001" cy="1126795"/>
          </a:xfrm>
          <a:prstGeom prst="ellipse">
            <a:avLst/>
          </a:prstGeom>
          <a:solidFill>
            <a:srgbClr val="7030A0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2786050" y="528638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2786050" y="571501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2786050" y="621508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5143504" y="5715016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5143504" y="5286388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5143504" y="6215082"/>
            <a:ext cx="1500198" cy="285752"/>
          </a:xfrm>
          <a:prstGeom prst="roundRect">
            <a:avLst/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 rot="20526147">
            <a:off x="980587" y="3395700"/>
            <a:ext cx="78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kuji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 rot="3151212">
            <a:off x="3827222" y="2288137"/>
            <a:ext cx="788487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jaký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 rot="6643181">
            <a:off x="4379397" y="2453240"/>
            <a:ext cx="1308874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kdo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 rot="2262456">
            <a:off x="5009481" y="3864103"/>
            <a:ext cx="135732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/>
                </a:solidFill>
              </a:rPr>
              <a:t>kolik</a:t>
            </a:r>
            <a:endParaRPr lang="cs-CZ" sz="2600" dirty="0">
              <a:solidFill>
                <a:schemeClr val="bg1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 rot="6754600">
            <a:off x="4027420" y="3982342"/>
            <a:ext cx="9286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kdy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 rot="20362807">
            <a:off x="3571966" y="3239700"/>
            <a:ext cx="64294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má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993</TotalTime>
  <Words>62</Words>
  <Application>Microsoft Office PowerPoint</Application>
  <PresentationFormat>Předvádění na obrazovce (4:3)</PresentationFormat>
  <Paragraphs>37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Jmění</vt:lpstr>
      <vt:lpstr>  Název školy: Základní škola Netvořice   Autor:  Olga Marková   Název:  VY_32_INOVACE_08_   Téma:  Slabiky dě, tě, ně   Č. projektu: OP VK 1.4</vt:lpstr>
      <vt:lpstr>ANOTACE</vt:lpstr>
      <vt:lpstr>Slabiky dě, tě, ně</vt:lpstr>
      <vt:lpstr>Slabiky dě, tě, ně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Základní škola Netvořice   Autor:  Olga Marková   Název:  VY_32_INOVACE_01_   Téma:  Slabiky dě, tě, ně   Č. projektu: OP VK 1.4</dc:title>
  <dc:creator>Lída</dc:creator>
  <cp:lastModifiedBy>klára</cp:lastModifiedBy>
  <cp:revision>102</cp:revision>
  <dcterms:created xsi:type="dcterms:W3CDTF">2013-04-22T08:00:01Z</dcterms:created>
  <dcterms:modified xsi:type="dcterms:W3CDTF">2013-05-07T20:50:57Z</dcterms:modified>
</cp:coreProperties>
</file>