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3" r:id="rId3"/>
    <p:sldId id="264" r:id="rId4"/>
    <p:sldId id="265" r:id="rId5"/>
    <p:sldId id="266" r:id="rId6"/>
    <p:sldId id="269" r:id="rId7"/>
    <p:sldId id="267" r:id="rId8"/>
    <p:sldId id="268" r:id="rId9"/>
    <p:sldId id="270" r:id="rId10"/>
    <p:sldId id="275" r:id="rId11"/>
    <p:sldId id="271" r:id="rId12"/>
    <p:sldId id="272" r:id="rId13"/>
    <p:sldId id="273" r:id="rId14"/>
    <p:sldId id="274" r:id="rId15"/>
    <p:sldId id="276" r:id="rId16"/>
    <p:sldId id="277" r:id="rId17"/>
    <p:sldId id="278" r:id="rId18"/>
    <p:sldId id="279" r:id="rId19"/>
    <p:sldId id="280" r:id="rId20"/>
    <p:sldId id="26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3.5.2011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484784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Cesta za polární kruh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3600" dirty="0" smtClean="0"/>
              <a:t>Abychom se do Skandinávie dostali, musíme sednout na trajekt.</a:t>
            </a:r>
            <a:endParaRPr lang="cs-CZ" sz="3600" dirty="0"/>
          </a:p>
        </p:txBody>
      </p:sp>
      <p:pic>
        <p:nvPicPr>
          <p:cNvPr id="6" name="Zástupný symbol pro obsah 5" descr="P103096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268760"/>
            <a:ext cx="6984776" cy="523858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2083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96752"/>
            <a:ext cx="7056784" cy="529258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Polární kruh bývá zřetelně označen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3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7" y="1340769"/>
            <a:ext cx="6912769" cy="518457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03648" y="274638"/>
            <a:ext cx="7283152" cy="1143000"/>
          </a:xfrm>
        </p:spPr>
        <p:txBody>
          <a:bodyPr/>
          <a:lstStyle/>
          <a:p>
            <a:r>
              <a:rPr lang="cs-CZ" dirty="0" smtClean="0"/>
              <a:t>Proč je právě na 66°33´???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32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052736"/>
            <a:ext cx="7404711" cy="555353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 vyšších polohách je sníh běžný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28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097825"/>
            <a:ext cx="7344816" cy="550861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Ještě jednou na polárním kruhu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0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24744"/>
            <a:ext cx="7272808" cy="545460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Takhle je vidět ve 3:00 (Lofoty)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1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124744"/>
            <a:ext cx="6977748" cy="5233311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Souostroví Lofoty – najdete na mapě??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Město s nejkratším názvem: Å</a:t>
            </a:r>
            <a:endParaRPr lang="cs-CZ" dirty="0"/>
          </a:p>
        </p:txBody>
      </p:sp>
      <p:pic>
        <p:nvPicPr>
          <p:cNvPr id="6" name="Zástupný symbol pro obsah 5" descr="P10300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268760"/>
            <a:ext cx="6833732" cy="512529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09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24744"/>
            <a:ext cx="7272808" cy="545460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643192" cy="1143000"/>
          </a:xfrm>
        </p:spPr>
        <p:txBody>
          <a:bodyPr/>
          <a:lstStyle/>
          <a:p>
            <a:r>
              <a:rPr lang="cs-CZ" dirty="0" smtClean="0"/>
              <a:t>Skanzen ve městě 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Typická severská architektura</a:t>
            </a:r>
            <a:endParaRPr lang="cs-CZ" dirty="0"/>
          </a:p>
        </p:txBody>
      </p:sp>
      <p:pic>
        <p:nvPicPr>
          <p:cNvPr id="8" name="Zástupný symbol pro obsah 7" descr="P103025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268760"/>
            <a:ext cx="6840760" cy="513057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209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124744"/>
            <a:ext cx="7200800" cy="54006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339752" y="274638"/>
            <a:ext cx="6347048" cy="1143000"/>
          </a:xfrm>
        </p:spPr>
        <p:txBody>
          <a:bodyPr/>
          <a:lstStyle/>
          <a:p>
            <a:r>
              <a:rPr lang="cs-CZ" dirty="0" smtClean="0"/>
              <a:t>Život na ostrůvcích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Časté jsou náhlé změny počasí</a:t>
            </a:r>
            <a:endParaRPr lang="cs-CZ" dirty="0"/>
          </a:p>
        </p:txBody>
      </p:sp>
      <p:pic>
        <p:nvPicPr>
          <p:cNvPr id="6" name="Zástupný symbol pro obsah 5" descr="P103014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205837"/>
            <a:ext cx="7272808" cy="545460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1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268760"/>
            <a:ext cx="6768752" cy="507656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499176" cy="1143000"/>
          </a:xfrm>
        </p:spPr>
        <p:txBody>
          <a:bodyPr/>
          <a:lstStyle/>
          <a:p>
            <a:r>
              <a:rPr lang="cs-CZ" dirty="0" smtClean="0"/>
              <a:t>Město </a:t>
            </a:r>
            <a:r>
              <a:rPr lang="cs-CZ" dirty="0" err="1" smtClean="0"/>
              <a:t>Svolvaer</a:t>
            </a:r>
            <a:r>
              <a:rPr lang="cs-CZ" dirty="0" smtClean="0"/>
              <a:t>, Lofoty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2093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097825"/>
            <a:ext cx="7560840" cy="567063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Některé usedlosti jsou jen letní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2094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5" y="1124744"/>
            <a:ext cx="7313785" cy="548533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Žulové skály byly modelovány ledovcem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2099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24744"/>
            <a:ext cx="7272808" cy="545460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91680" y="274638"/>
            <a:ext cx="6995120" cy="1143000"/>
          </a:xfrm>
        </p:spPr>
        <p:txBody>
          <a:bodyPr/>
          <a:lstStyle/>
          <a:p>
            <a:r>
              <a:rPr lang="cs-CZ" dirty="0" smtClean="0"/>
              <a:t>Podvečer na ostrovech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3008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205837"/>
            <a:ext cx="7128792" cy="534659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11760" y="274638"/>
            <a:ext cx="6275040" cy="1143000"/>
          </a:xfrm>
        </p:spPr>
        <p:txBody>
          <a:bodyPr/>
          <a:lstStyle/>
          <a:p>
            <a:r>
              <a:rPr lang="cs-CZ" dirty="0" smtClean="0"/>
              <a:t>Museum  Vikingů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shledanou za polárním kruhem!</a:t>
            </a:r>
            <a:endParaRPr lang="cs-CZ" dirty="0"/>
          </a:p>
        </p:txBody>
      </p:sp>
      <p:pic>
        <p:nvPicPr>
          <p:cNvPr id="6" name="Zástupný symbol pro obsah 5" descr="P103019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51831"/>
            <a:ext cx="7344816" cy="5508612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Všechny fotografie: </a:t>
            </a:r>
            <a:r>
              <a:rPr lang="cs-CZ" sz="1600" dirty="0" smtClean="0"/>
              <a:t>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82</TotalTime>
  <Words>112</Words>
  <Application>Microsoft Office PowerPoint</Application>
  <PresentationFormat>Předvádění na obrazovce (4:3)</PresentationFormat>
  <Paragraphs>23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Shluk</vt:lpstr>
      <vt:lpstr>Cesta za polární kruh</vt:lpstr>
      <vt:lpstr>Abychom se do Skandinávie dostali, musíme sednout na trajekt.</vt:lpstr>
      <vt:lpstr>Polární kruh bývá zřetelně označen</vt:lpstr>
      <vt:lpstr>Proč je právě na 66°33´???</vt:lpstr>
      <vt:lpstr>Ve vyšších polohách je sníh běžný</vt:lpstr>
      <vt:lpstr>Ještě jednou na polárním kruhu</vt:lpstr>
      <vt:lpstr>Takhle je vidět ve 3:00 (Lofoty)</vt:lpstr>
      <vt:lpstr>Souostroví Lofoty – najdete na mapě??</vt:lpstr>
      <vt:lpstr>Město s nejkratším názvem: Å</vt:lpstr>
      <vt:lpstr>Skanzen ve městě A</vt:lpstr>
      <vt:lpstr>Typická severská architektura</vt:lpstr>
      <vt:lpstr>Život na ostrůvcích</vt:lpstr>
      <vt:lpstr>Časté jsou náhlé změny počasí</vt:lpstr>
      <vt:lpstr>Město Svolvaer, Lofoty</vt:lpstr>
      <vt:lpstr>Některé usedlosti jsou jen letní</vt:lpstr>
      <vt:lpstr>Žulové skály byly modelovány ledovcem</vt:lpstr>
      <vt:lpstr>Podvečer na ostrovech</vt:lpstr>
      <vt:lpstr>Museum  Vikingů</vt:lpstr>
      <vt:lpstr>Na shledanou za polárním kruhem!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10</cp:revision>
  <dcterms:created xsi:type="dcterms:W3CDTF">2011-03-27T17:17:06Z</dcterms:created>
  <dcterms:modified xsi:type="dcterms:W3CDTF">2011-05-03T07:55:10Z</dcterms:modified>
</cp:coreProperties>
</file>