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3" r:id="rId3"/>
    <p:sldId id="257" r:id="rId4"/>
    <p:sldId id="258" r:id="rId5"/>
    <p:sldId id="259" r:id="rId6"/>
    <p:sldId id="260" r:id="rId7"/>
    <p:sldId id="261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2616" y="148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517CA9B-8FF3-49C7-845F-A3F005EEB006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35E4E17-60EA-40A4-9A9F-8D3C292EF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6037" y="1136650"/>
          <a:ext cx="6911975" cy="4121155"/>
        </p:xfrm>
        <a:graphic>
          <a:graphicData uri="http://schemas.openxmlformats.org/drawingml/2006/table">
            <a:tbl>
              <a:tblPr/>
              <a:tblGrid>
                <a:gridCol w="2219325"/>
                <a:gridCol w="4692650"/>
              </a:tblGrid>
              <a:tr h="3476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96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Číslo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CZ.1.07/1.5.00/34.0112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Moderní škola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2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školy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Střední hotelová škola, s.r.o., Floriánské nám. 350, Kladno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Předmět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Anglický jazyk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Tematický okruh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Žádost o práci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Téma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Strukturovaný životopis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Ročník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3.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Jméno autora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Mgr. Dalibor Bartoš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Datum tvorby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7. 4. 2013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Anotace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pomůže studentům sestavit strukturovaný životopis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74" y="5434013"/>
            <a:ext cx="4752975" cy="11636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6" descr="logo_sos_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0"/>
            <a:ext cx="111283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4237" y="144463"/>
            <a:ext cx="457200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eaLnBrk="0" hangingPunct="0">
              <a:defRPr/>
            </a:pPr>
            <a:r>
              <a:rPr lang="cs-CZ" i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/>
              <a:t>Europass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en-GB" dirty="0" smtClean="0"/>
              <a:t>Curriculum Vitae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6700" y="2128044"/>
            <a:ext cx="5080000" cy="3810000"/>
          </a:xfrm>
        </p:spPr>
      </p:pic>
    </p:spTree>
    <p:extLst>
      <p:ext uri="{BB962C8B-B14F-4D97-AF65-F5344CB8AC3E}">
        <p14:creationId xmlns:p14="http://schemas.microsoft.com/office/powerpoint/2010/main" xmlns="" val="337631540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name(s) / Surname(s) </a:t>
            </a:r>
            <a:endParaRPr lang="cs-CZ" dirty="0" smtClean="0"/>
          </a:p>
          <a:p>
            <a:r>
              <a:rPr lang="en-GB" dirty="0"/>
              <a:t>Address(</a:t>
            </a:r>
            <a:r>
              <a:rPr lang="en-GB" dirty="0" err="1"/>
              <a:t>es</a:t>
            </a:r>
            <a:r>
              <a:rPr lang="en-GB" dirty="0" smtClean="0"/>
              <a:t>)</a:t>
            </a:r>
            <a:endParaRPr lang="cs-CZ" dirty="0" smtClean="0"/>
          </a:p>
          <a:p>
            <a:r>
              <a:rPr lang="en-GB" dirty="0"/>
              <a:t>Telephone(s</a:t>
            </a:r>
            <a:r>
              <a:rPr lang="en-GB" dirty="0" smtClean="0"/>
              <a:t>)</a:t>
            </a:r>
            <a:endParaRPr lang="cs-CZ" dirty="0" smtClean="0"/>
          </a:p>
          <a:p>
            <a:r>
              <a:rPr lang="en-GB" dirty="0" smtClean="0"/>
              <a:t>E-mail</a:t>
            </a:r>
            <a:endParaRPr lang="cs-CZ" dirty="0" smtClean="0"/>
          </a:p>
          <a:p>
            <a:r>
              <a:rPr lang="en-GB" dirty="0" smtClean="0"/>
              <a:t>Nationality</a:t>
            </a:r>
            <a:endParaRPr lang="cs-CZ" dirty="0" smtClean="0"/>
          </a:p>
          <a:p>
            <a:r>
              <a:rPr lang="en-GB" dirty="0"/>
              <a:t>Date of </a:t>
            </a:r>
            <a:r>
              <a:rPr lang="en-GB" dirty="0" smtClean="0"/>
              <a:t>birth</a:t>
            </a:r>
            <a:endParaRPr lang="cs-CZ" dirty="0" smtClean="0"/>
          </a:p>
          <a:p>
            <a:r>
              <a:rPr lang="en-GB" dirty="0"/>
              <a:t>Gender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569271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experience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Dates</a:t>
            </a:r>
            <a:endParaRPr lang="cs-CZ" dirty="0" smtClean="0"/>
          </a:p>
          <a:p>
            <a:r>
              <a:rPr lang="en-GB" dirty="0"/>
              <a:t>Occupation or position </a:t>
            </a:r>
            <a:r>
              <a:rPr lang="en-GB" dirty="0" smtClean="0"/>
              <a:t>held</a:t>
            </a:r>
            <a:endParaRPr lang="cs-CZ" dirty="0" smtClean="0"/>
          </a:p>
          <a:p>
            <a:r>
              <a:rPr lang="en-GB" dirty="0"/>
              <a:t>Main activities and </a:t>
            </a:r>
            <a:r>
              <a:rPr lang="en-GB" dirty="0" smtClean="0"/>
              <a:t>responsibilities</a:t>
            </a:r>
            <a:endParaRPr lang="cs-CZ" dirty="0" smtClean="0"/>
          </a:p>
          <a:p>
            <a:r>
              <a:rPr lang="en-GB" dirty="0"/>
              <a:t>Name and address of </a:t>
            </a:r>
            <a:r>
              <a:rPr lang="en-GB" dirty="0" smtClean="0"/>
              <a:t>employer</a:t>
            </a:r>
            <a:endParaRPr lang="cs-CZ" dirty="0" smtClean="0"/>
          </a:p>
          <a:p>
            <a:r>
              <a:rPr lang="en-GB" dirty="0"/>
              <a:t>Type of business or sector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036033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 and training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Dates</a:t>
            </a:r>
            <a:endParaRPr lang="cs-CZ" dirty="0" smtClean="0"/>
          </a:p>
          <a:p>
            <a:r>
              <a:rPr lang="en-GB" dirty="0"/>
              <a:t>Title of qualification </a:t>
            </a:r>
            <a:r>
              <a:rPr lang="en-GB" dirty="0" smtClean="0"/>
              <a:t>awarded</a:t>
            </a:r>
            <a:endParaRPr lang="cs-CZ" dirty="0" smtClean="0"/>
          </a:p>
          <a:p>
            <a:r>
              <a:rPr lang="en-GB" dirty="0"/>
              <a:t>Name and type of organisation providing education and </a:t>
            </a:r>
            <a:r>
              <a:rPr lang="en-GB" dirty="0" smtClean="0"/>
              <a:t>training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184811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Personal skills and competences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Mother tongue(s</a:t>
            </a:r>
            <a:r>
              <a:rPr lang="en-GB" dirty="0" smtClean="0"/>
              <a:t>)</a:t>
            </a:r>
            <a:endParaRPr lang="cs-CZ" dirty="0" smtClean="0"/>
          </a:p>
          <a:p>
            <a:r>
              <a:rPr lang="en-GB" dirty="0"/>
              <a:t>Other </a:t>
            </a:r>
            <a:r>
              <a:rPr lang="en-GB" dirty="0" smtClean="0"/>
              <a:t>language(s</a:t>
            </a:r>
            <a:r>
              <a:rPr lang="cs-CZ" dirty="0" smtClean="0"/>
              <a:t>)</a:t>
            </a:r>
          </a:p>
          <a:p>
            <a:r>
              <a:rPr lang="en-GB" dirty="0"/>
              <a:t>Social skills and </a:t>
            </a:r>
            <a:r>
              <a:rPr lang="en-GB" dirty="0" smtClean="0"/>
              <a:t>competences</a:t>
            </a:r>
            <a:endParaRPr lang="cs-CZ" dirty="0" smtClean="0"/>
          </a:p>
          <a:p>
            <a:r>
              <a:rPr lang="en-GB" dirty="0"/>
              <a:t>Technical skills and </a:t>
            </a:r>
            <a:r>
              <a:rPr lang="en-GB" dirty="0" smtClean="0"/>
              <a:t>competences</a:t>
            </a:r>
            <a:endParaRPr lang="cs-CZ" dirty="0" smtClean="0"/>
          </a:p>
          <a:p>
            <a:r>
              <a:rPr lang="en-GB" dirty="0"/>
              <a:t>Computer skills and </a:t>
            </a:r>
            <a:r>
              <a:rPr lang="en-GB" dirty="0" smtClean="0"/>
              <a:t>competences</a:t>
            </a:r>
            <a:endParaRPr lang="cs-CZ" dirty="0" smtClean="0"/>
          </a:p>
          <a:p>
            <a:r>
              <a:rPr lang="en-GB" dirty="0"/>
              <a:t>Driving </a:t>
            </a:r>
            <a:r>
              <a:rPr lang="en-GB" dirty="0" smtClean="0"/>
              <a:t>licence</a:t>
            </a:r>
            <a:endParaRPr lang="cs-CZ" dirty="0" smtClean="0"/>
          </a:p>
          <a:p>
            <a:r>
              <a:rPr lang="en-GB" dirty="0"/>
              <a:t>Other skills and competences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537878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Additional information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Include here any other information that may be relevant, for example contact persons, references, etc.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225290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 </a:t>
            </a:r>
            <a:r>
              <a:rPr lang="cs-CZ" dirty="0" err="1" smtClean="0"/>
              <a:t>Example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3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666" b="14666"/>
          <a:stretch>
            <a:fillRect/>
          </a:stretch>
        </p:blipFill>
        <p:spPr/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EUROPASS</a:t>
            </a:r>
            <a:r>
              <a:rPr lang="cs-CZ" dirty="0" smtClean="0"/>
              <a:t>, </a:t>
            </a:r>
            <a:r>
              <a:rPr lang="cs-CZ" dirty="0" err="1" smtClean="0"/>
              <a:t>Europass</a:t>
            </a:r>
            <a:r>
              <a:rPr lang="cs-CZ" dirty="0" smtClean="0"/>
              <a:t>. </a:t>
            </a:r>
            <a:r>
              <a:rPr lang="cs-CZ" i="1" dirty="0" smtClean="0"/>
              <a:t>Curriculum Vitae</a:t>
            </a:r>
            <a:r>
              <a:rPr lang="cs-CZ" dirty="0" smtClean="0"/>
              <a:t> [online]. [cit. 8.5.2013]. Dostupný na WWW: http://</a:t>
            </a:r>
            <a:r>
              <a:rPr lang="cs-CZ" dirty="0" err="1" smtClean="0"/>
              <a:t>europass.cedefop.europa.eu</a:t>
            </a:r>
            <a:r>
              <a:rPr lang="cs-CZ" dirty="0" smtClean="0"/>
              <a:t>/</a:t>
            </a:r>
            <a:r>
              <a:rPr lang="cs-CZ" dirty="0" err="1" smtClean="0"/>
              <a:t>en</a:t>
            </a:r>
            <a:r>
              <a:rPr lang="cs-CZ" dirty="0" smtClean="0"/>
              <a:t>/</a:t>
            </a:r>
            <a:r>
              <a:rPr lang="cs-CZ" dirty="0" err="1" smtClean="0"/>
              <a:t>documents</a:t>
            </a:r>
            <a:r>
              <a:rPr lang="cs-CZ" dirty="0" smtClean="0"/>
              <a:t>/curriculum-vitae/</a:t>
            </a:r>
            <a:r>
              <a:rPr lang="cs-CZ" smtClean="0"/>
              <a:t>examples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47</TotalTime>
  <Words>185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Europass Curriculum Vitae</vt:lpstr>
      <vt:lpstr>Personal information</vt:lpstr>
      <vt:lpstr>Work experience</vt:lpstr>
      <vt:lpstr>Education and training</vt:lpstr>
      <vt:lpstr>Personal skills and competences</vt:lpstr>
      <vt:lpstr>Additional information</vt:lpstr>
      <vt:lpstr>An Example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Europass Curriculum Vitae</dc:title>
  <dc:creator>Bartoš Dalibor</dc:creator>
  <cp:lastModifiedBy>Dalibor Bartoš</cp:lastModifiedBy>
  <cp:revision>5</cp:revision>
  <dcterms:created xsi:type="dcterms:W3CDTF">2013-05-07T06:26:24Z</dcterms:created>
  <dcterms:modified xsi:type="dcterms:W3CDTF">2013-05-08T20:38:35Z</dcterms:modified>
</cp:coreProperties>
</file>