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56" r:id="rId2"/>
    <p:sldId id="257" r:id="rId3"/>
    <p:sldId id="259" r:id="rId4"/>
    <p:sldId id="261" r:id="rId5"/>
    <p:sldId id="262" r:id="rId6"/>
    <p:sldId id="268" r:id="rId7"/>
    <p:sldId id="266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-60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VY_32_INOVACE_15_TV_19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TV – 2.B – Hra - Krmení dravé zvěře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00B337-C5AF-4153-A88E-F08225E0E03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C07E0A-7AD6-4582-AF14-37228A6DE5C1}" type="presOf" srcId="{4C35D32F-0EAB-4CD7-82EE-45574DC2A586}" destId="{890E4F0B-2866-4A3F-A3C7-2A14B1797930}" srcOrd="1" destOrd="0" presId="urn:microsoft.com/office/officeart/2005/8/layout/target3"/>
    <dgm:cxn modelId="{D3A54A37-165C-4D17-B5C4-797D94A25A86}" type="presOf" srcId="{D8197B8C-B260-4A16-BDF4-0947B075E274}" destId="{5A5FFA88-C948-4069-8E93-59FA12366E83}" srcOrd="1" destOrd="0" presId="urn:microsoft.com/office/officeart/2005/8/layout/target3"/>
    <dgm:cxn modelId="{A5266499-48A1-4365-A595-79A7C3E4FB6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093CC3-F282-4298-94AB-AA91D90B040E}" type="presOf" srcId="{D1D4F407-5343-4D3F-B5B9-D407B03CAEB4}" destId="{AED2198E-93D5-4001-81B4-73124B309672}" srcOrd="1" destOrd="0" presId="urn:microsoft.com/office/officeart/2005/8/layout/target3"/>
    <dgm:cxn modelId="{C348BB28-B66B-4193-B69B-AC4C31EB4362}" type="presOf" srcId="{D8197B8C-B260-4A16-BDF4-0947B075E274}" destId="{25B08C86-7E15-44DC-BE7F-FFB55DD49D12}" srcOrd="0" destOrd="0" presId="urn:microsoft.com/office/officeart/2005/8/layout/target3"/>
    <dgm:cxn modelId="{D5A5E927-8A50-4719-B36C-EFC6459498E9}" type="presOf" srcId="{B651F6E3-6281-48DB-9319-2AEAFDAE7572}" destId="{6BB5E863-4638-4E1D-BFDE-399D028AC4ED}" srcOrd="1" destOrd="0" presId="urn:microsoft.com/office/officeart/2005/8/layout/target3"/>
    <dgm:cxn modelId="{F64C7BCD-7C2C-4F4D-8436-B0ED66A71C33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9324FC-D693-4880-BEF9-A682F97FC425}" type="presOf" srcId="{D1B46980-6531-4606-95E6-44980827E919}" destId="{2BE915AB-18AA-4053-B92C-3BFC9ED204BB}" srcOrd="1" destOrd="0" presId="urn:microsoft.com/office/officeart/2005/8/layout/target3"/>
    <dgm:cxn modelId="{3F8BEF69-7D8D-416D-B317-3F5E2927CA6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E667151-35DD-48CC-96CD-0041A1F25E1D}" type="presOf" srcId="{757F3AB3-0718-4624-B441-E567A8F0AB56}" destId="{333A1088-737F-45CB-B68E-254E46348037}" srcOrd="0" destOrd="0" presId="urn:microsoft.com/office/officeart/2005/8/layout/target3"/>
    <dgm:cxn modelId="{3720ADD3-A09D-49FF-A317-02B670099698}" type="presParOf" srcId="{333A1088-737F-45CB-B68E-254E46348037}" destId="{F5ABB229-8D3B-4694-996A-96F23CF14429}" srcOrd="0" destOrd="0" presId="urn:microsoft.com/office/officeart/2005/8/layout/target3"/>
    <dgm:cxn modelId="{EC3EE679-65F1-40AC-8CFD-14DF80A2A4E1}" type="presParOf" srcId="{333A1088-737F-45CB-B68E-254E46348037}" destId="{F41139FD-01EE-4571-8B17-4FB00FC51163}" srcOrd="1" destOrd="0" presId="urn:microsoft.com/office/officeart/2005/8/layout/target3"/>
    <dgm:cxn modelId="{E36CE40A-683A-4DA4-9FF0-B98A8011DACD}" type="presParOf" srcId="{333A1088-737F-45CB-B68E-254E46348037}" destId="{D005CE8C-CC26-4C3E-AC11-E15060ECD759}" srcOrd="2" destOrd="0" presId="urn:microsoft.com/office/officeart/2005/8/layout/target3"/>
    <dgm:cxn modelId="{77DD48F0-A0A2-4DE8-ADE0-2547FC937BD5}" type="presParOf" srcId="{333A1088-737F-45CB-B68E-254E46348037}" destId="{2C702D82-9B77-49B7-9568-BB8EB47C3372}" srcOrd="3" destOrd="0" presId="urn:microsoft.com/office/officeart/2005/8/layout/target3"/>
    <dgm:cxn modelId="{1297B5DA-1551-4035-A9CA-4FEC572F8E17}" type="presParOf" srcId="{333A1088-737F-45CB-B68E-254E46348037}" destId="{A52A0455-90FF-4808-ABD0-F02540D31D5A}" srcOrd="4" destOrd="0" presId="urn:microsoft.com/office/officeart/2005/8/layout/target3"/>
    <dgm:cxn modelId="{C61190B0-C54E-4E72-B912-FB3118090946}" type="presParOf" srcId="{333A1088-737F-45CB-B68E-254E46348037}" destId="{6140AFEC-043D-4C43-A2F9-D0F5331DF3A3}" srcOrd="5" destOrd="0" presId="urn:microsoft.com/office/officeart/2005/8/layout/target3"/>
    <dgm:cxn modelId="{FBC5B9BF-0D46-4E9D-BCD7-944E7F776381}" type="presParOf" srcId="{333A1088-737F-45CB-B68E-254E46348037}" destId="{9358AC05-5D7D-4327-9F80-1AD486AEA664}" srcOrd="6" destOrd="0" presId="urn:microsoft.com/office/officeart/2005/8/layout/target3"/>
    <dgm:cxn modelId="{D2B72B43-DC7A-4C4F-B856-D3C1E1874E42}" type="presParOf" srcId="{333A1088-737F-45CB-B68E-254E46348037}" destId="{313FC574-E1CD-4FB4-B054-0B805CE0447D}" srcOrd="7" destOrd="0" presId="urn:microsoft.com/office/officeart/2005/8/layout/target3"/>
    <dgm:cxn modelId="{1F3EA33A-148A-4E78-B9C0-8E535E5199D8}" type="presParOf" srcId="{333A1088-737F-45CB-B68E-254E46348037}" destId="{619D679B-A015-4ECF-8348-D1034C574F40}" srcOrd="8" destOrd="0" presId="urn:microsoft.com/office/officeart/2005/8/layout/target3"/>
    <dgm:cxn modelId="{D46836B4-6692-45AD-8875-C10E5B9D08D4}" type="presParOf" srcId="{333A1088-737F-45CB-B68E-254E46348037}" destId="{322283A8-4A27-4CDA-BAE3-F381106A9174}" srcOrd="9" destOrd="0" presId="urn:microsoft.com/office/officeart/2005/8/layout/target3"/>
    <dgm:cxn modelId="{55CF27AD-58C6-40F9-B708-B1C805926E2C}" type="presParOf" srcId="{333A1088-737F-45CB-B68E-254E46348037}" destId="{FFC9F71D-1B4F-4AD9-A4A6-86ADEFC8AF5C}" srcOrd="10" destOrd="0" presId="urn:microsoft.com/office/officeart/2005/8/layout/target3"/>
    <dgm:cxn modelId="{3E611C5C-8246-424D-9C6D-2BA629DC1106}" type="presParOf" srcId="{333A1088-737F-45CB-B68E-254E46348037}" destId="{25B08C86-7E15-44DC-BE7F-FFB55DD49D12}" srcOrd="11" destOrd="0" presId="urn:microsoft.com/office/officeart/2005/8/layout/target3"/>
    <dgm:cxn modelId="{46279848-E06C-4AF8-8BC6-FAA06C0BC227}" type="presParOf" srcId="{333A1088-737F-45CB-B68E-254E46348037}" destId="{76644BE8-9D7C-4C09-B250-3D10AF48CBB7}" srcOrd="12" destOrd="0" presId="urn:microsoft.com/office/officeart/2005/8/layout/target3"/>
    <dgm:cxn modelId="{9ECCD0E9-4BCB-4261-8FA4-63CC5CFE1447}" type="presParOf" srcId="{333A1088-737F-45CB-B68E-254E46348037}" destId="{EE85B701-7295-41C0-BA7A-34D3756A2AE6}" srcOrd="13" destOrd="0" presId="urn:microsoft.com/office/officeart/2005/8/layout/target3"/>
    <dgm:cxn modelId="{725A40C7-4B25-45CA-A735-63EA10319F75}" type="presParOf" srcId="{333A1088-737F-45CB-B68E-254E46348037}" destId="{8BEBB6EC-1DAA-4CAC-8A25-BC0FCBD5DBD5}" srcOrd="14" destOrd="0" presId="urn:microsoft.com/office/officeart/2005/8/layout/target3"/>
    <dgm:cxn modelId="{E163296B-2333-4869-B40A-BA651B44A87C}" type="presParOf" srcId="{333A1088-737F-45CB-B68E-254E46348037}" destId="{AED2198E-93D5-4001-81B4-73124B309672}" srcOrd="15" destOrd="0" presId="urn:microsoft.com/office/officeart/2005/8/layout/target3"/>
    <dgm:cxn modelId="{9F451B31-B1CF-498A-BE11-16322E7B037A}" type="presParOf" srcId="{333A1088-737F-45CB-B68E-254E46348037}" destId="{2BE915AB-18AA-4053-B92C-3BFC9ED204BB}" srcOrd="16" destOrd="0" presId="urn:microsoft.com/office/officeart/2005/8/layout/target3"/>
    <dgm:cxn modelId="{18D82E1D-78EB-4464-980D-05A5960D7460}" type="presParOf" srcId="{333A1088-737F-45CB-B68E-254E46348037}" destId="{6BB5E863-4638-4E1D-BFDE-399D028AC4ED}" srcOrd="17" destOrd="0" presId="urn:microsoft.com/office/officeart/2005/8/layout/target3"/>
    <dgm:cxn modelId="{ED61976F-2755-4D77-955A-14961F39939C}" type="presParOf" srcId="{333A1088-737F-45CB-B68E-254E46348037}" destId="{5A5FFA88-C948-4069-8E93-59FA12366E83}" srcOrd="18" destOrd="0" presId="urn:microsoft.com/office/officeart/2005/8/layout/target3"/>
    <dgm:cxn modelId="{5B5440F2-330B-453D-8DFD-B61BC199B83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VY_32_INOVACE_15_TV_19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TV – 2.B – Hra - Krmení </a:t>
          </a:r>
          <a:r>
            <a:rPr lang="cs-CZ" sz="2000" kern="1200" dirty="0" smtClean="0">
              <a:solidFill>
                <a:schemeClr val="tx1"/>
              </a:solidFill>
            </a:rPr>
            <a:t>dravé zvěře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8B42B14-6F91-4B12-8D89-22E7740D4C92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B01A20E-FCAA-4A75-8D3A-76F8B570C6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C85AA5-E63D-4358-B719-62E1465FCB4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3B921-E24D-4AE9-BF49-267F0623A488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535C9C6-E650-4BE2-AD1A-B7055D298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4A511-47A0-48BB-8B94-CE3C27C58EB9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11145-145A-4BDD-A872-B3D49E3EC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9C917-3B16-4586-B314-F3C3F47CC130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E9C40B-B210-4EC1-8BB4-8642349E5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34EC3-B991-4931-B829-CB762F770B49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AC63F-CFC3-49D9-9F0E-A51F183F7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5D9BC8-0FBC-4AA9-A6DC-D9D8C799FB04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F78F1-2C2C-45F6-A33B-142E983534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7F3A5-D915-42BC-9E47-5EE7A975A3B1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BD2FF-CE21-4474-AB20-DF36EF67C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D8E4E-6F4A-4D98-9901-83E9A0145E72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725DB-0A10-45DD-86A0-393A4129B6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7C13E-2008-4234-ACAB-E8D271854784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35A2F-5162-4780-9C7F-2844CDF79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BAB6E-154F-4B12-B898-388CAB99D1B9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EE4AE1-A29D-4560-8573-7D99B8787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AB2C8-E1EE-494D-9954-7190C37DC29B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E0D9C-CD1E-43A9-A2C7-98AF60AF0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05231-03D3-4DF5-9B94-C7506A7D9E83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814EB-AC78-4790-A67A-CAC9BFD22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AB600A2-B3DB-4EE1-941A-0F512B2DA459}" type="datetimeFigureOut">
              <a:rPr lang="cs-CZ"/>
              <a:pPr>
                <a:defRPr/>
              </a:pPr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01818992-E195-43DC-B02E-44AE9BC9DB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62" r:id="rId2"/>
    <p:sldLayoutId id="2147483870" r:id="rId3"/>
    <p:sldLayoutId id="2147483863" r:id="rId4"/>
    <p:sldLayoutId id="2147483864" r:id="rId5"/>
    <p:sldLayoutId id="2147483865" r:id="rId6"/>
    <p:sldLayoutId id="2147483866" r:id="rId7"/>
    <p:sldLayoutId id="2147483871" r:id="rId8"/>
    <p:sldLayoutId id="2147483872" r:id="rId9"/>
    <p:sldLayoutId id="2147483867" r:id="rId10"/>
    <p:sldLayoutId id="2147483868" r:id="rId11"/>
  </p:sldLayoutIdLst>
  <p:transition>
    <p:wipe dir="u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7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Prezentace je určena pro žáky 2. ročníku.</a:t>
            </a:r>
          </a:p>
          <a:p>
            <a:pPr eaLnBrk="1" hangingPunct="1"/>
            <a:r>
              <a:rPr lang="cs-CZ" sz="2800" dirty="0" smtClean="0"/>
              <a:t>Úkolem je naučit se novou hru.</a:t>
            </a:r>
          </a:p>
          <a:p>
            <a:pPr eaLnBrk="1" hangingPunct="1"/>
            <a:r>
              <a:rPr lang="cs-CZ" sz="2800" dirty="0" smtClean="0"/>
              <a:t>Hra je zaměřená na rychlost, obratnost a skupinovou spolupráci.</a:t>
            </a:r>
          </a:p>
          <a:p>
            <a:pPr eaLnBrk="1" hangingPunct="1"/>
            <a:r>
              <a:rPr lang="cs-CZ" sz="2800" dirty="0" smtClean="0"/>
              <a:t>Žák se pomocí </a:t>
            </a:r>
            <a:r>
              <a:rPr lang="cs-CZ" sz="2800" dirty="0" smtClean="0"/>
              <a:t>prezentace seznámí s </a:t>
            </a:r>
            <a:r>
              <a:rPr lang="cs-CZ" sz="2800" dirty="0" smtClean="0"/>
              <a:t>pravidly.</a:t>
            </a:r>
          </a:p>
          <a:p>
            <a:pPr eaLnBrk="1" hangingPunct="1"/>
            <a:r>
              <a:rPr lang="pt-BR" sz="2800" dirty="0" smtClean="0"/>
              <a:t>Vše probíhalo hravou a zábavnou formou.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Děti hrály hru se zájmem. 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tx1"/>
                </a:solidFill>
              </a:rPr>
              <a:t>HRA - KRMENÍ DRAVÉ ZVĚŘE</a:t>
            </a:r>
          </a:p>
        </p:txBody>
      </p:sp>
      <p:sp>
        <p:nvSpPr>
          <p:cNvPr id="819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288" y="1484313"/>
            <a:ext cx="8229600" cy="47529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Předmětem prezentace je nová hra, která se dá hrát v tělocvičně i venku.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FF0000"/>
                </a:solidFill>
              </a:rPr>
              <a:t>Prezentace je zaměřená na rozvoj rychlosti a obratnosti u dětí.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FF0000"/>
                </a:solidFill>
              </a:rPr>
              <a:t>Potřeby: různé předměty různého charakteru nebo malé míčky, drátěnky či švihadla.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FF0000"/>
                </a:solidFill>
              </a:rPr>
              <a:t>Postup: Poslechněte si pozorně pravidla hry a potom se rozdělíme do družstev.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	</a:t>
            </a:r>
            <a:endParaRPr lang="cs-CZ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7000" b="1" dirty="0" smtClean="0">
                <a:solidFill>
                  <a:schemeClr val="tx1"/>
                </a:solidFill>
              </a:rPr>
              <a:t>PRAVIDLA</a:t>
            </a:r>
          </a:p>
        </p:txBody>
      </p:sp>
      <p:sp>
        <p:nvSpPr>
          <p:cNvPr id="9219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395288" y="1496249"/>
            <a:ext cx="8337550" cy="4524315"/>
          </a:xfrm>
        </p:spPr>
        <p:txBody>
          <a:bodyPr anchor="ctr">
            <a:spAutoFit/>
          </a:bodyPr>
          <a:lstStyle/>
          <a:p>
            <a:pPr marL="0" indent="0" algn="just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Žáci jsou rozdělení do družstev se stejným počtem dětí. To je dravá zvěř.</a:t>
            </a:r>
          </a:p>
          <a:p>
            <a:pPr marL="0" indent="0" algn="just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Uprostřed hrací plochy jsou rozmístěny různé předměty – malé míčky, drátěnky, létající talíře, švihadla atd. To je potrava pro dravou zvěř.</a:t>
            </a:r>
          </a:p>
          <a:p>
            <a:pPr marL="0" indent="0" algn="just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Družstva jsou stejně daleko od rozmístěných předmětů.</a:t>
            </a:r>
          </a:p>
          <a:p>
            <a:pPr marL="0" indent="0" algn="just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Na povel vybíhá z každého družstva jeden hráč, který přinese svému družstvu vždy jen jeden předmět – jednu potravu.</a:t>
            </a:r>
          </a:p>
          <a:p>
            <a:pPr marL="0" indent="0" algn="just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Po návratu vybíhá další hráč.</a:t>
            </a:r>
          </a:p>
          <a:p>
            <a:pPr marL="0" indent="0" algn="just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Vítězem se stává družstvo, které nashromáždí vyšší počet předmětů – více potravy.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333375"/>
            <a:ext cx="8229600" cy="5688013"/>
          </a:xfrm>
        </p:spPr>
        <p:txBody>
          <a:bodyPr/>
          <a:lstStyle/>
          <a:p>
            <a:pPr marL="0" indent="0" algn="just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Žáci jsou rozdělení do družstev se stejným počtem dětí. To je dravá zvěř.</a:t>
            </a:r>
          </a:p>
        </p:txBody>
      </p:sp>
      <p:grpSp>
        <p:nvGrpSpPr>
          <p:cNvPr id="10243" name="Skupina 32"/>
          <p:cNvGrpSpPr>
            <a:grpSpLocks/>
          </p:cNvGrpSpPr>
          <p:nvPr/>
        </p:nvGrpSpPr>
        <p:grpSpPr bwMode="auto">
          <a:xfrm>
            <a:off x="2771775" y="2060575"/>
            <a:ext cx="792163" cy="2817813"/>
            <a:chOff x="3131840" y="116632"/>
            <a:chExt cx="792088" cy="2817043"/>
          </a:xfrm>
        </p:grpSpPr>
        <p:pic>
          <p:nvPicPr>
            <p:cNvPr id="10259" name="Obrázek 11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3131840" y="116632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60" name="Obrázek 15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3131840" y="692696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61" name="Obrázek 16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3203848" y="1268760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62" name="Obrázek 17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3131840" y="1772816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0244" name="Skupina 30"/>
          <p:cNvGrpSpPr>
            <a:grpSpLocks/>
          </p:cNvGrpSpPr>
          <p:nvPr/>
        </p:nvGrpSpPr>
        <p:grpSpPr bwMode="auto">
          <a:xfrm>
            <a:off x="900113" y="2060575"/>
            <a:ext cx="792162" cy="2817813"/>
            <a:chOff x="1403648" y="116632"/>
            <a:chExt cx="792088" cy="2817043"/>
          </a:xfrm>
        </p:grpSpPr>
        <p:pic>
          <p:nvPicPr>
            <p:cNvPr id="10255" name="Obrázek 18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1403648" y="116632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6" name="Obrázek 19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1403648" y="692696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7" name="Obrázek 20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1475656" y="1268760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8" name="Obrázek 21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1403648" y="1772816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0245" name="Skupina 33"/>
          <p:cNvGrpSpPr>
            <a:grpSpLocks/>
          </p:cNvGrpSpPr>
          <p:nvPr/>
        </p:nvGrpSpPr>
        <p:grpSpPr bwMode="auto">
          <a:xfrm>
            <a:off x="5148263" y="1989138"/>
            <a:ext cx="792162" cy="2816225"/>
            <a:chOff x="5148064" y="188640"/>
            <a:chExt cx="792088" cy="2817043"/>
          </a:xfrm>
        </p:grpSpPr>
        <p:pic>
          <p:nvPicPr>
            <p:cNvPr id="10251" name="Obrázek 22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5148064" y="188640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2" name="Obrázek 23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5148064" y="764704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3" name="Obrázek 24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5220072" y="1340768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4" name="Obrázek 25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5148064" y="1844824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0246" name="Skupina 34"/>
          <p:cNvGrpSpPr>
            <a:grpSpLocks/>
          </p:cNvGrpSpPr>
          <p:nvPr/>
        </p:nvGrpSpPr>
        <p:grpSpPr bwMode="auto">
          <a:xfrm>
            <a:off x="6875463" y="2133600"/>
            <a:ext cx="792162" cy="2816225"/>
            <a:chOff x="7236296" y="188640"/>
            <a:chExt cx="792088" cy="2817043"/>
          </a:xfrm>
        </p:grpSpPr>
        <p:pic>
          <p:nvPicPr>
            <p:cNvPr id="10247" name="Obrázek 26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7236296" y="188640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8" name="Obrázek 27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7236296" y="764704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9" name="Obrázek 28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7308304" y="1340768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0" name="Obrázek 29" descr="sportovec.bmp"/>
            <p:cNvPicPr>
              <a:picLocks noChangeAspect="1"/>
            </p:cNvPicPr>
            <p:nvPr/>
          </p:nvPicPr>
          <p:blipFill>
            <a:blip r:embed="rId2" cstate="print"/>
            <a:srcRect l="12128" r="23187"/>
            <a:stretch>
              <a:fillRect/>
            </a:stretch>
          </p:blipFill>
          <p:spPr bwMode="auto">
            <a:xfrm>
              <a:off x="7236296" y="1844824"/>
              <a:ext cx="720080" cy="11608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549275"/>
            <a:ext cx="8207375" cy="54356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Uprostřed hrací plochy jsou rozmístěny různé předměty – malé míčky, drátěnky, létající talíře, švihadla atd.  To je potrava pro dravou zvěř.</a:t>
            </a:r>
          </a:p>
          <a:p>
            <a:endParaRPr lang="cs-CZ" dirty="0" smtClean="0"/>
          </a:p>
        </p:txBody>
      </p:sp>
      <p:grpSp>
        <p:nvGrpSpPr>
          <p:cNvPr id="11267" name="Skupina 4"/>
          <p:cNvGrpSpPr>
            <a:grpSpLocks/>
          </p:cNvGrpSpPr>
          <p:nvPr/>
        </p:nvGrpSpPr>
        <p:grpSpPr bwMode="auto">
          <a:xfrm>
            <a:off x="2771775" y="2205038"/>
            <a:ext cx="3240088" cy="3240087"/>
            <a:chOff x="2987824" y="1052736"/>
            <a:chExt cx="3240360" cy="3240360"/>
          </a:xfrm>
        </p:grpSpPr>
        <p:sp>
          <p:nvSpPr>
            <p:cNvPr id="6" name="Elipsa 5"/>
            <p:cNvSpPr/>
            <p:nvPr/>
          </p:nvSpPr>
          <p:spPr>
            <a:xfrm>
              <a:off x="2987824" y="1052736"/>
              <a:ext cx="3240360" cy="324036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11269" name="Picture 3" descr="C:\Program Files\Microsoft Office\MEDIA\CAGCAT10\j0299763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220072" y="2060848"/>
              <a:ext cx="576064" cy="474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0" name="Picture 3" descr="C:\Program Files\Microsoft Office\MEDIA\CAGCAT10\j0299763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83968" y="1340768"/>
              <a:ext cx="576064" cy="474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1" name="Picture 3" descr="C:\Program Files\Microsoft Office\MEDIA\CAGCAT10\j0299763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75856" y="2276872"/>
              <a:ext cx="576064" cy="474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2" name="Picture 3" descr="C:\Program Files\Microsoft Office\MEDIA\CAGCAT10\j0299763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79912" y="3356992"/>
              <a:ext cx="576064" cy="474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3" name="Picture 3" descr="C:\Program Files\Microsoft Office\MEDIA\CAGCAT10\j0299763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76056" y="3429000"/>
              <a:ext cx="576064" cy="474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4" name="Picture 5" descr="C:\Documents and Settings\Jitka\Local Settings\Temporary Internet Files\Content.IE5\7PKPW9CT\MC90035234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11960" y="1772816"/>
              <a:ext cx="822821" cy="718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5" name="Picture 5" descr="C:\Documents and Settings\Jitka\Local Settings\Temporary Internet Files\Content.IE5\7PKPW9CT\MC90035234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707904" y="2564904"/>
              <a:ext cx="824101" cy="7200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6" name="Picture 5" descr="C:\Documents and Settings\Jitka\Local Settings\Temporary Internet Files\Content.IE5\7PKPW9CT\MC90035234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32040" y="2636912"/>
              <a:ext cx="822821" cy="718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7" name="Picture 6" descr="C:\Documents and Settings\Jitka\Local Settings\Temporary Internet Files\Content.IE5\0X0E6JMP\MC90032044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419872" y="1772816"/>
              <a:ext cx="592114" cy="5040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8" name="Picture 6" descr="C:\Documents and Settings\Jitka\Local Settings\Temporary Internet Files\Content.IE5\0X0E6JMP\MC90032044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76056" y="1412776"/>
              <a:ext cx="592114" cy="5040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9" name="Picture 5" descr="C:\Documents and Settings\Jitka\Local Settings\Temporary Internet Files\Content.IE5\7PKPW9CT\MC90035234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355976" y="3140968"/>
              <a:ext cx="822821" cy="718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80" name="Picture 6" descr="C:\Documents and Settings\Jitka\Local Settings\Temporary Internet Files\Content.IE5\0X0E6JMP\MC90032044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203848" y="2852936"/>
              <a:ext cx="592114" cy="5040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81" name="Picture 3" descr="C:\Program Files\Microsoft Office\MEDIA\CAGCAT10\j0299763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7984" y="2492896"/>
              <a:ext cx="576064" cy="474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549275"/>
            <a:ext cx="8229600" cy="6008688"/>
          </a:xfrm>
        </p:spPr>
        <p:txBody>
          <a:bodyPr/>
          <a:lstStyle/>
          <a:p>
            <a:pPr algn="just" eaLnBrk="1" hangingPunct="1">
              <a:buFont typeface="Wingdings 2" pitchFamily="18" charset="2"/>
              <a:buNone/>
            </a:pPr>
            <a:r>
              <a:rPr lang="cs-CZ" sz="2400" smtClean="0"/>
              <a:t>	</a:t>
            </a:r>
            <a:endParaRPr lang="cs-CZ" sz="2000" b="1" smtClean="0"/>
          </a:p>
        </p:txBody>
      </p:sp>
      <p:sp>
        <p:nvSpPr>
          <p:cNvPr id="3" name="Elipsa 2"/>
          <p:cNvSpPr/>
          <p:nvPr/>
        </p:nvSpPr>
        <p:spPr>
          <a:xfrm>
            <a:off x="2700338" y="1773238"/>
            <a:ext cx="3240087" cy="32400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2292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2492375"/>
            <a:ext cx="576262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2781300"/>
            <a:ext cx="576262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738" y="2060575"/>
            <a:ext cx="576262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2997200"/>
            <a:ext cx="5762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4076700"/>
            <a:ext cx="5746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4149725"/>
            <a:ext cx="576263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5" descr="C:\Documents and Settings\Jitka\Local Settings\Temporary Internet Files\Content.IE5\7PKPW9CT\MC900352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2492375"/>
            <a:ext cx="822325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5" descr="C:\Documents and Settings\Jitka\Local Settings\Temporary Internet Files\Content.IE5\7PKPW9CT\MC900352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3284538"/>
            <a:ext cx="8239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0" name="Picture 5" descr="C:\Documents and Settings\Jitka\Local Settings\Temporary Internet Files\Content.IE5\7PKPW9CT\MC900352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357563"/>
            <a:ext cx="823912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1" name="Picture 6" descr="C:\Documents and Settings\Jitka\Local Settings\Temporary Internet Files\Content.IE5\0X0E6JMP\MC9003204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2492375"/>
            <a:ext cx="592137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2" name="Picture 5" descr="C:\Documents and Settings\Jitka\Local Settings\Temporary Internet Files\Content.IE5\7PKPW9CT\MC900352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3860800"/>
            <a:ext cx="823913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3" name="Picture 6" descr="C:\Documents and Settings\Jitka\Local Settings\Temporary Internet Files\Content.IE5\0X0E6JMP\MC9003204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6238" y="3573463"/>
            <a:ext cx="592137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4" name="Obrázek 30" descr="sportovec.bmp"/>
          <p:cNvPicPr>
            <a:picLocks noChangeAspect="1"/>
          </p:cNvPicPr>
          <p:nvPr/>
        </p:nvPicPr>
        <p:blipFill>
          <a:blip r:embed="rId5" cstate="print"/>
          <a:srcRect l="12128" r="23187"/>
          <a:stretch>
            <a:fillRect/>
          </a:stretch>
        </p:blipFill>
        <p:spPr bwMode="auto">
          <a:xfrm>
            <a:off x="5724525" y="5229225"/>
            <a:ext cx="62547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5" name="Obrázek 31" descr="sportovec.bmp"/>
          <p:cNvPicPr>
            <a:picLocks noChangeAspect="1"/>
          </p:cNvPicPr>
          <p:nvPr/>
        </p:nvPicPr>
        <p:blipFill>
          <a:blip r:embed="rId5" cstate="print"/>
          <a:srcRect l="12128" r="23187"/>
          <a:stretch>
            <a:fillRect/>
          </a:stretch>
        </p:blipFill>
        <p:spPr bwMode="auto">
          <a:xfrm>
            <a:off x="6443663" y="5229225"/>
            <a:ext cx="62547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6" name="Obrázek 32" descr="sportovec.bmp"/>
          <p:cNvPicPr>
            <a:picLocks noChangeAspect="1"/>
          </p:cNvPicPr>
          <p:nvPr/>
        </p:nvPicPr>
        <p:blipFill>
          <a:blip r:embed="rId5" cstate="print"/>
          <a:srcRect l="12128" r="23187"/>
          <a:stretch>
            <a:fillRect/>
          </a:stretch>
        </p:blipFill>
        <p:spPr bwMode="auto">
          <a:xfrm>
            <a:off x="7092950" y="5229225"/>
            <a:ext cx="623888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7" name="Obrázek 33" descr="sportovec.bmp"/>
          <p:cNvPicPr>
            <a:picLocks noChangeAspect="1"/>
          </p:cNvPicPr>
          <p:nvPr/>
        </p:nvPicPr>
        <p:blipFill>
          <a:blip r:embed="rId5" cstate="print"/>
          <a:srcRect l="12128" r="23187"/>
          <a:stretch>
            <a:fillRect/>
          </a:stretch>
        </p:blipFill>
        <p:spPr bwMode="auto">
          <a:xfrm>
            <a:off x="7812088" y="5229225"/>
            <a:ext cx="62547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8" name="Obrázek 34" descr="sportovec.bmp"/>
          <p:cNvPicPr>
            <a:picLocks noChangeAspect="1"/>
          </p:cNvPicPr>
          <p:nvPr/>
        </p:nvPicPr>
        <p:blipFill>
          <a:blip r:embed="rId5" cstate="print"/>
          <a:srcRect l="12128" r="23187"/>
          <a:stretch>
            <a:fillRect/>
          </a:stretch>
        </p:blipFill>
        <p:spPr bwMode="auto">
          <a:xfrm>
            <a:off x="5651500" y="765175"/>
            <a:ext cx="62547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9" name="Obrázek 35" descr="sportovec.bmp"/>
          <p:cNvPicPr>
            <a:picLocks noChangeAspect="1"/>
          </p:cNvPicPr>
          <p:nvPr/>
        </p:nvPicPr>
        <p:blipFill>
          <a:blip r:embed="rId5" cstate="print"/>
          <a:srcRect l="12128" r="23187"/>
          <a:stretch>
            <a:fillRect/>
          </a:stretch>
        </p:blipFill>
        <p:spPr bwMode="auto">
          <a:xfrm>
            <a:off x="6372225" y="765175"/>
            <a:ext cx="62547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0" name="Obrázek 36" descr="sportovec.bmp"/>
          <p:cNvPicPr>
            <a:picLocks noChangeAspect="1"/>
          </p:cNvPicPr>
          <p:nvPr/>
        </p:nvPicPr>
        <p:blipFill>
          <a:blip r:embed="rId5" cstate="print"/>
          <a:srcRect l="12128" r="23187"/>
          <a:stretch>
            <a:fillRect/>
          </a:stretch>
        </p:blipFill>
        <p:spPr bwMode="auto">
          <a:xfrm>
            <a:off x="7092950" y="765175"/>
            <a:ext cx="623888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1" name="Obrázek 37" descr="sportovec.bmp"/>
          <p:cNvPicPr>
            <a:picLocks noChangeAspect="1"/>
          </p:cNvPicPr>
          <p:nvPr/>
        </p:nvPicPr>
        <p:blipFill>
          <a:blip r:embed="rId5" cstate="print"/>
          <a:srcRect l="12128" r="23187"/>
          <a:stretch>
            <a:fillRect/>
          </a:stretch>
        </p:blipFill>
        <p:spPr bwMode="auto">
          <a:xfrm>
            <a:off x="7740650" y="765175"/>
            <a:ext cx="62547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2" name="Obrázek 38" descr="sportovec.bmp"/>
          <p:cNvPicPr>
            <a:picLocks noChangeAspect="1"/>
          </p:cNvPicPr>
          <p:nvPr/>
        </p:nvPicPr>
        <p:blipFill>
          <a:blip r:embed="rId6" cstate="print"/>
          <a:srcRect l="23187" r="12128"/>
          <a:stretch>
            <a:fillRect/>
          </a:stretch>
        </p:blipFill>
        <p:spPr bwMode="auto">
          <a:xfrm>
            <a:off x="468313" y="620713"/>
            <a:ext cx="623887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3" name="Obrázek 39" descr="sportovec.bmp"/>
          <p:cNvPicPr>
            <a:picLocks noChangeAspect="1"/>
          </p:cNvPicPr>
          <p:nvPr/>
        </p:nvPicPr>
        <p:blipFill>
          <a:blip r:embed="rId6" cstate="print"/>
          <a:srcRect l="23187" r="12128"/>
          <a:stretch>
            <a:fillRect/>
          </a:stretch>
        </p:blipFill>
        <p:spPr bwMode="auto">
          <a:xfrm>
            <a:off x="1187450" y="620713"/>
            <a:ext cx="6254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4" name="Obrázek 40" descr="sportovec.bmp"/>
          <p:cNvPicPr>
            <a:picLocks noChangeAspect="1"/>
          </p:cNvPicPr>
          <p:nvPr/>
        </p:nvPicPr>
        <p:blipFill>
          <a:blip r:embed="rId6" cstate="print"/>
          <a:srcRect l="23187" r="12128"/>
          <a:stretch>
            <a:fillRect/>
          </a:stretch>
        </p:blipFill>
        <p:spPr bwMode="auto">
          <a:xfrm>
            <a:off x="1835150" y="620713"/>
            <a:ext cx="6254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5" name="Obrázek 41" descr="sportovec.bmp"/>
          <p:cNvPicPr>
            <a:picLocks noChangeAspect="1"/>
          </p:cNvPicPr>
          <p:nvPr/>
        </p:nvPicPr>
        <p:blipFill>
          <a:blip r:embed="rId6" cstate="print"/>
          <a:srcRect l="23187" r="12128"/>
          <a:stretch>
            <a:fillRect/>
          </a:stretch>
        </p:blipFill>
        <p:spPr bwMode="auto">
          <a:xfrm>
            <a:off x="2484438" y="692150"/>
            <a:ext cx="623887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6" name="Obrázek 42" descr="sportovec.bmp"/>
          <p:cNvPicPr>
            <a:picLocks noChangeAspect="1"/>
          </p:cNvPicPr>
          <p:nvPr/>
        </p:nvPicPr>
        <p:blipFill>
          <a:blip r:embed="rId6" cstate="print"/>
          <a:srcRect l="23187" r="12128"/>
          <a:stretch>
            <a:fillRect/>
          </a:stretch>
        </p:blipFill>
        <p:spPr bwMode="auto">
          <a:xfrm>
            <a:off x="611188" y="5373688"/>
            <a:ext cx="6254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7" name="Obrázek 43" descr="sportovec.bmp"/>
          <p:cNvPicPr>
            <a:picLocks noChangeAspect="1"/>
          </p:cNvPicPr>
          <p:nvPr/>
        </p:nvPicPr>
        <p:blipFill>
          <a:blip r:embed="rId6" cstate="print"/>
          <a:srcRect l="23187" r="12128"/>
          <a:stretch>
            <a:fillRect/>
          </a:stretch>
        </p:blipFill>
        <p:spPr bwMode="auto">
          <a:xfrm>
            <a:off x="1331913" y="5373688"/>
            <a:ext cx="6254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8" name="Obrázek 44" descr="sportovec.bmp"/>
          <p:cNvPicPr>
            <a:picLocks noChangeAspect="1"/>
          </p:cNvPicPr>
          <p:nvPr/>
        </p:nvPicPr>
        <p:blipFill>
          <a:blip r:embed="rId6" cstate="print"/>
          <a:srcRect l="23187" r="12128"/>
          <a:stretch>
            <a:fillRect/>
          </a:stretch>
        </p:blipFill>
        <p:spPr bwMode="auto">
          <a:xfrm>
            <a:off x="2051050" y="5373688"/>
            <a:ext cx="6254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9" name="Obrázek 45" descr="sportovec.bmp"/>
          <p:cNvPicPr>
            <a:picLocks noChangeAspect="1"/>
          </p:cNvPicPr>
          <p:nvPr/>
        </p:nvPicPr>
        <p:blipFill>
          <a:blip r:embed="rId6" cstate="print"/>
          <a:srcRect l="23187" r="12128"/>
          <a:stretch>
            <a:fillRect/>
          </a:stretch>
        </p:blipFill>
        <p:spPr bwMode="auto">
          <a:xfrm>
            <a:off x="2700338" y="5373688"/>
            <a:ext cx="6254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20" name="Picture 6" descr="C:\Documents and Settings\Jitka\Local Settings\Temporary Internet Files\Content.IE5\0X0E6JMP\MC9003204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7900" y="2133600"/>
            <a:ext cx="592138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" name="Šipka dolů 53"/>
          <p:cNvSpPr/>
          <p:nvPr/>
        </p:nvSpPr>
        <p:spPr>
          <a:xfrm rot="16028882">
            <a:off x="6189663" y="1430337"/>
            <a:ext cx="241300" cy="1882775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5" name="Šipka dolů 54"/>
          <p:cNvSpPr/>
          <p:nvPr/>
        </p:nvSpPr>
        <p:spPr>
          <a:xfrm rot="17609372">
            <a:off x="3572669" y="1461294"/>
            <a:ext cx="241300" cy="985838"/>
          </a:xfrm>
          <a:prstGeom prst="downArrow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7" name="Šipka dolů 56"/>
          <p:cNvSpPr/>
          <p:nvPr/>
        </p:nvSpPr>
        <p:spPr>
          <a:xfrm rot="2722520">
            <a:off x="5272882" y="1607344"/>
            <a:ext cx="227012" cy="692150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0" name="Šipka doprava 59"/>
          <p:cNvSpPr/>
          <p:nvPr/>
        </p:nvSpPr>
        <p:spPr>
          <a:xfrm rot="18399962">
            <a:off x="3059907" y="4868069"/>
            <a:ext cx="838200" cy="24288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Šipka doprava 60"/>
          <p:cNvSpPr/>
          <p:nvPr/>
        </p:nvSpPr>
        <p:spPr>
          <a:xfrm rot="10151150">
            <a:off x="1771650" y="4451350"/>
            <a:ext cx="1704975" cy="24130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Šipka doprava 61"/>
          <p:cNvSpPr/>
          <p:nvPr/>
        </p:nvSpPr>
        <p:spPr>
          <a:xfrm rot="13620327">
            <a:off x="5151438" y="4784725"/>
            <a:ext cx="800100" cy="24130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Šipka doprava 62"/>
          <p:cNvSpPr/>
          <p:nvPr/>
        </p:nvSpPr>
        <p:spPr>
          <a:xfrm rot="611144">
            <a:off x="5446713" y="4418013"/>
            <a:ext cx="1436687" cy="24130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Šipka doprava 63"/>
          <p:cNvSpPr/>
          <p:nvPr/>
        </p:nvSpPr>
        <p:spPr>
          <a:xfrm rot="11010694">
            <a:off x="1912938" y="2046288"/>
            <a:ext cx="1866900" cy="24130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CITACE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b="1" smtClean="0"/>
              <a:t>Text: vlastní autorské dílo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b="1" smtClean="0"/>
              <a:t>Ilustrace: </a:t>
            </a:r>
            <a:r>
              <a:rPr lang="cs-CZ" sz="2000" smtClean="0">
                <a:hlinkClick r:id="rId2"/>
              </a:rPr>
              <a:t>www.office.microsoft.com</a:t>
            </a:r>
            <a:endParaRPr lang="cs-CZ" sz="2000" b="1" smtClean="0"/>
          </a:p>
          <a:p>
            <a:pPr eaLnBrk="1" hangingPunct="1">
              <a:buFont typeface="Wingdings 2" pitchFamily="18" charset="2"/>
              <a:buNone/>
            </a:pPr>
            <a:endParaRPr lang="cs-CZ" sz="16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16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20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20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1732</TotalTime>
  <Words>290</Words>
  <Application>Microsoft Office PowerPoint</Application>
  <PresentationFormat>Předvádění na obrazovce (4:3)</PresentationFormat>
  <Paragraphs>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Snímek 1</vt:lpstr>
      <vt:lpstr>ANOTACE</vt:lpstr>
      <vt:lpstr>HRA - KRMENÍ DRAVÉ ZVĚŘE</vt:lpstr>
      <vt:lpstr>PRAVIDLA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148</cp:revision>
  <dcterms:created xsi:type="dcterms:W3CDTF">2011-06-20T10:40:08Z</dcterms:created>
  <dcterms:modified xsi:type="dcterms:W3CDTF">2011-12-09T13:17:37Z</dcterms:modified>
</cp:coreProperties>
</file>