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69" r:id="rId3"/>
    <p:sldId id="256" r:id="rId4"/>
    <p:sldId id="258" r:id="rId5"/>
    <p:sldId id="265" r:id="rId6"/>
    <p:sldId id="266" r:id="rId7"/>
    <p:sldId id="259" r:id="rId8"/>
    <p:sldId id="260" r:id="rId9"/>
    <p:sldId id="261" r:id="rId10"/>
    <p:sldId id="262" r:id="rId11"/>
    <p:sldId id="264" r:id="rId12"/>
    <p:sldId id="257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>
              <a:solidFill>
                <a:schemeClr val="tx1"/>
              </a:solidFill>
            </a:rPr>
            <a:t>VY_32_INOVACE_09_INF_19</a:t>
          </a:r>
          <a:endParaRPr lang="cs-CZ" sz="200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Marcel Bednařík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0" dirty="0" err="1" smtClean="0">
              <a:solidFill>
                <a:schemeClr val="tx1"/>
              </a:solidFill>
            </a:rPr>
            <a:t>Inf</a:t>
          </a:r>
          <a:r>
            <a:rPr lang="cs-CZ" sz="2000" b="0" dirty="0" smtClean="0">
              <a:solidFill>
                <a:schemeClr val="tx1"/>
              </a:solidFill>
            </a:rPr>
            <a:t> – 5.A – Počítačová skříň</a:t>
          </a:r>
          <a:endParaRPr lang="cs-CZ" sz="2000" b="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A39C07C-F5FD-4551-9E7B-34FF6DF49ED0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DB1C987-4F46-4ED3-BD58-3F15BA188341}" type="presOf" srcId="{D8197B8C-B260-4A16-BDF4-0947B075E274}" destId="{25B08C86-7E15-44DC-BE7F-FFB55DD49D12}" srcOrd="0" destOrd="0" presId="urn:microsoft.com/office/officeart/2005/8/layout/target3"/>
    <dgm:cxn modelId="{5A8C85CE-9724-4D47-8B51-525902BA3CEA}" type="presOf" srcId="{D1D4F407-5343-4D3F-B5B9-D407B03CAEB4}" destId="{AED2198E-93D5-4001-81B4-73124B309672}" srcOrd="1" destOrd="0" presId="urn:microsoft.com/office/officeart/2005/8/layout/target3"/>
    <dgm:cxn modelId="{F6F8AEEE-5B31-452A-812D-6382A3B6C8B3}" type="presOf" srcId="{B651F6E3-6281-48DB-9319-2AEAFDAE7572}" destId="{619D679B-A015-4ECF-8348-D1034C574F40}" srcOrd="0" destOrd="0" presId="urn:microsoft.com/office/officeart/2005/8/layout/target3"/>
    <dgm:cxn modelId="{52E5C7A9-2942-4B8E-BFDB-08E34AA6C656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BDF56C3-3056-432D-871C-4C33D3D2495C}" type="presOf" srcId="{D1B46980-6531-4606-95E6-44980827E919}" destId="{2BE915AB-18AA-4053-B92C-3BFC9ED204BB}" srcOrd="1" destOrd="0" presId="urn:microsoft.com/office/officeart/2005/8/layout/target3"/>
    <dgm:cxn modelId="{81097CEF-72FD-4EB4-B1D9-BC0E3692BE61}" type="presOf" srcId="{D1D4F407-5343-4D3F-B5B9-D407B03CAEB4}" destId="{D005CE8C-CC26-4C3E-AC11-E15060ECD759}" srcOrd="0" destOrd="0" presId="urn:microsoft.com/office/officeart/2005/8/layout/target3"/>
    <dgm:cxn modelId="{913FF162-F3C1-4A7A-81F6-E7C142F8D118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A256152-0CFA-451C-BEC7-79A2A4D9ECD0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EE6B071-745B-4797-AC2C-3232B2DF60E6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7805794-6E75-4244-9608-729A307590C6}" type="presOf" srcId="{B651F6E3-6281-48DB-9319-2AEAFDAE7572}" destId="{6BB5E863-4638-4E1D-BFDE-399D028AC4ED}" srcOrd="1" destOrd="0" presId="urn:microsoft.com/office/officeart/2005/8/layout/target3"/>
    <dgm:cxn modelId="{65E1AD73-4EAF-4F1E-9922-E214912F757A}" type="presParOf" srcId="{333A1088-737F-45CB-B68E-254E46348037}" destId="{F5ABB229-8D3B-4694-996A-96F23CF14429}" srcOrd="0" destOrd="0" presId="urn:microsoft.com/office/officeart/2005/8/layout/target3"/>
    <dgm:cxn modelId="{E8A01CEB-1BAB-4534-BB15-FC2787C9E854}" type="presParOf" srcId="{333A1088-737F-45CB-B68E-254E46348037}" destId="{F41139FD-01EE-4571-8B17-4FB00FC51163}" srcOrd="1" destOrd="0" presId="urn:microsoft.com/office/officeart/2005/8/layout/target3"/>
    <dgm:cxn modelId="{587DF778-5ED7-4852-AA11-DE64A1216EA7}" type="presParOf" srcId="{333A1088-737F-45CB-B68E-254E46348037}" destId="{D005CE8C-CC26-4C3E-AC11-E15060ECD759}" srcOrd="2" destOrd="0" presId="urn:microsoft.com/office/officeart/2005/8/layout/target3"/>
    <dgm:cxn modelId="{FEDE33B7-5262-4E41-A4EC-41F632947D21}" type="presParOf" srcId="{333A1088-737F-45CB-B68E-254E46348037}" destId="{2C702D82-9B77-49B7-9568-BB8EB47C3372}" srcOrd="3" destOrd="0" presId="urn:microsoft.com/office/officeart/2005/8/layout/target3"/>
    <dgm:cxn modelId="{5FFB1CC5-D89B-4861-A258-7559A9891E28}" type="presParOf" srcId="{333A1088-737F-45CB-B68E-254E46348037}" destId="{A52A0455-90FF-4808-ABD0-F02540D31D5A}" srcOrd="4" destOrd="0" presId="urn:microsoft.com/office/officeart/2005/8/layout/target3"/>
    <dgm:cxn modelId="{B1EB378F-1830-40E0-AECD-E9ED65A1573E}" type="presParOf" srcId="{333A1088-737F-45CB-B68E-254E46348037}" destId="{6140AFEC-043D-4C43-A2F9-D0F5331DF3A3}" srcOrd="5" destOrd="0" presId="urn:microsoft.com/office/officeart/2005/8/layout/target3"/>
    <dgm:cxn modelId="{39497A51-A5E7-4914-8E6E-B85D9B0D7052}" type="presParOf" srcId="{333A1088-737F-45CB-B68E-254E46348037}" destId="{9358AC05-5D7D-4327-9F80-1AD486AEA664}" srcOrd="6" destOrd="0" presId="urn:microsoft.com/office/officeart/2005/8/layout/target3"/>
    <dgm:cxn modelId="{6AE032B5-14F8-42E0-8B78-87AD41CE3C79}" type="presParOf" srcId="{333A1088-737F-45CB-B68E-254E46348037}" destId="{313FC574-E1CD-4FB4-B054-0B805CE0447D}" srcOrd="7" destOrd="0" presId="urn:microsoft.com/office/officeart/2005/8/layout/target3"/>
    <dgm:cxn modelId="{2B33C12C-0BFE-4EFB-9D96-7DF918BD45C4}" type="presParOf" srcId="{333A1088-737F-45CB-B68E-254E46348037}" destId="{619D679B-A015-4ECF-8348-D1034C574F40}" srcOrd="8" destOrd="0" presId="urn:microsoft.com/office/officeart/2005/8/layout/target3"/>
    <dgm:cxn modelId="{9C2CC31A-DACF-44B0-93BE-A9A1C0C8FC95}" type="presParOf" srcId="{333A1088-737F-45CB-B68E-254E46348037}" destId="{322283A8-4A27-4CDA-BAE3-F381106A9174}" srcOrd="9" destOrd="0" presId="urn:microsoft.com/office/officeart/2005/8/layout/target3"/>
    <dgm:cxn modelId="{0DAA5180-50DE-4D4D-86E8-8F8BB6BA61EB}" type="presParOf" srcId="{333A1088-737F-45CB-B68E-254E46348037}" destId="{FFC9F71D-1B4F-4AD9-A4A6-86ADEFC8AF5C}" srcOrd="10" destOrd="0" presId="urn:microsoft.com/office/officeart/2005/8/layout/target3"/>
    <dgm:cxn modelId="{E1982B57-CC2B-420A-B4AE-00EE10F6D7A9}" type="presParOf" srcId="{333A1088-737F-45CB-B68E-254E46348037}" destId="{25B08C86-7E15-44DC-BE7F-FFB55DD49D12}" srcOrd="11" destOrd="0" presId="urn:microsoft.com/office/officeart/2005/8/layout/target3"/>
    <dgm:cxn modelId="{40C3FD9B-D316-41FB-9689-F44577CE5BDB}" type="presParOf" srcId="{333A1088-737F-45CB-B68E-254E46348037}" destId="{76644BE8-9D7C-4C09-B250-3D10AF48CBB7}" srcOrd="12" destOrd="0" presId="urn:microsoft.com/office/officeart/2005/8/layout/target3"/>
    <dgm:cxn modelId="{38265009-C281-4D6E-ADCF-1B2EDF5D1992}" type="presParOf" srcId="{333A1088-737F-45CB-B68E-254E46348037}" destId="{EE85B701-7295-41C0-BA7A-34D3756A2AE6}" srcOrd="13" destOrd="0" presId="urn:microsoft.com/office/officeart/2005/8/layout/target3"/>
    <dgm:cxn modelId="{5F89C6F7-4C23-4EAA-8A62-29E2D6C82C7A}" type="presParOf" srcId="{333A1088-737F-45CB-B68E-254E46348037}" destId="{8BEBB6EC-1DAA-4CAC-8A25-BC0FCBD5DBD5}" srcOrd="14" destOrd="0" presId="urn:microsoft.com/office/officeart/2005/8/layout/target3"/>
    <dgm:cxn modelId="{1AB9C004-E8C6-40AE-86CA-A1A54E1F0392}" type="presParOf" srcId="{333A1088-737F-45CB-B68E-254E46348037}" destId="{AED2198E-93D5-4001-81B4-73124B309672}" srcOrd="15" destOrd="0" presId="urn:microsoft.com/office/officeart/2005/8/layout/target3"/>
    <dgm:cxn modelId="{78010743-CFE0-4EFC-A853-18BD32DB9683}" type="presParOf" srcId="{333A1088-737F-45CB-B68E-254E46348037}" destId="{2BE915AB-18AA-4053-B92C-3BFC9ED204BB}" srcOrd="16" destOrd="0" presId="urn:microsoft.com/office/officeart/2005/8/layout/target3"/>
    <dgm:cxn modelId="{B552F800-A2F6-4CB0-9243-F2B53BBF446A}" type="presParOf" srcId="{333A1088-737F-45CB-B68E-254E46348037}" destId="{6BB5E863-4638-4E1D-BFDE-399D028AC4ED}" srcOrd="17" destOrd="0" presId="urn:microsoft.com/office/officeart/2005/8/layout/target3"/>
    <dgm:cxn modelId="{32643C9F-296B-4CBB-BA70-0A6B1C29A3BB}" type="presParOf" srcId="{333A1088-737F-45CB-B68E-254E46348037}" destId="{5A5FFA88-C948-4069-8E93-59FA12366E83}" srcOrd="18" destOrd="0" presId="urn:microsoft.com/office/officeart/2005/8/layout/target3"/>
    <dgm:cxn modelId="{0F5FA3E2-0F6B-4117-AF37-186C3E0E34B9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2DA07A-AF87-4F29-9DEB-71D927B662B1}" type="datetimeFigureOut">
              <a:rPr lang="cs-CZ" smtClean="0"/>
              <a:pPr/>
              <a:t>31.1.2012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D78E4C-F2AF-4AD1-9C51-6C3A8F1779F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120D4-53CA-4873-9137-B0A55226408C}" type="datetimeFigureOut">
              <a:rPr lang="cs-CZ" smtClean="0"/>
              <a:pPr/>
              <a:t>31.1.2012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8CF4E-2F70-48FA-92DE-47A054D903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120D4-53CA-4873-9137-B0A55226408C}" type="datetimeFigureOut">
              <a:rPr lang="cs-CZ" smtClean="0"/>
              <a:pPr/>
              <a:t>31.1.2012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8CF4E-2F70-48FA-92DE-47A054D903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120D4-53CA-4873-9137-B0A55226408C}" type="datetimeFigureOut">
              <a:rPr lang="cs-CZ" smtClean="0"/>
              <a:pPr/>
              <a:t>31.1.2012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8CF4E-2F70-48FA-92DE-47A054D903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120D4-53CA-4873-9137-B0A55226408C}" type="datetimeFigureOut">
              <a:rPr lang="cs-CZ" smtClean="0"/>
              <a:pPr/>
              <a:t>31.1.2012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8CF4E-2F70-48FA-92DE-47A054D903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120D4-53CA-4873-9137-B0A55226408C}" type="datetimeFigureOut">
              <a:rPr lang="cs-CZ" smtClean="0"/>
              <a:pPr/>
              <a:t>31.1.2012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8CF4E-2F70-48FA-92DE-47A054D903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120D4-53CA-4873-9137-B0A55226408C}" type="datetimeFigureOut">
              <a:rPr lang="cs-CZ" smtClean="0"/>
              <a:pPr/>
              <a:t>31.1.2012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8CF4E-2F70-48FA-92DE-47A054D903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120D4-53CA-4873-9137-B0A55226408C}" type="datetimeFigureOut">
              <a:rPr lang="cs-CZ" smtClean="0"/>
              <a:pPr/>
              <a:t>31.1.2012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8CF4E-2F70-48FA-92DE-47A054D903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120D4-53CA-4873-9137-B0A55226408C}" type="datetimeFigureOut">
              <a:rPr lang="cs-CZ" smtClean="0"/>
              <a:pPr/>
              <a:t>31.1.2012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8CF4E-2F70-48FA-92DE-47A054D903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120D4-53CA-4873-9137-B0A55226408C}" type="datetimeFigureOut">
              <a:rPr lang="cs-CZ" smtClean="0"/>
              <a:pPr/>
              <a:t>31.1.2012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8CF4E-2F70-48FA-92DE-47A054D903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120D4-53CA-4873-9137-B0A55226408C}" type="datetimeFigureOut">
              <a:rPr lang="cs-CZ" smtClean="0"/>
              <a:pPr/>
              <a:t>31.1.2012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8CF4E-2F70-48FA-92DE-47A054D903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120D4-53CA-4873-9137-B0A55226408C}" type="datetimeFigureOut">
              <a:rPr lang="cs-CZ" smtClean="0"/>
              <a:pPr/>
              <a:t>31.1.2012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8CF4E-2F70-48FA-92DE-47A054D903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120D4-53CA-4873-9137-B0A55226408C}" type="datetimeFigureOut">
              <a:rPr lang="cs-CZ" smtClean="0"/>
              <a:pPr/>
              <a:t>31.1.2012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8CF4E-2F70-48FA-92DE-47A054D9034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img.tomshardware.com/de/2004/09/08/pc_gehaeuse_mit_pfiff_8_miditower/aufmacher.jpg" TargetMode="External"/><Relationship Id="rId3" Type="http://schemas.openxmlformats.org/officeDocument/2006/relationships/hyperlink" Target="http://www.hardwaresphere.com/wp-content/uploads/2009/01/lian-li-pc-888-pc-case.jpg" TargetMode="External"/><Relationship Id="rId7" Type="http://schemas.openxmlformats.org/officeDocument/2006/relationships/hyperlink" Target="http://thecontaminated.com/wp-content/uploads/2009/03/hulk-pc-case-mod.jpg" TargetMode="External"/><Relationship Id="rId2" Type="http://schemas.openxmlformats.org/officeDocument/2006/relationships/hyperlink" Target="http://www.gizmodo.de/savedfiles/070626_frontv8_mod_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sdeluxe.com/wp-content/uploads/2010/07/creative_pc/pc_design_the_radiator.jpg" TargetMode="External"/><Relationship Id="rId5" Type="http://schemas.openxmlformats.org/officeDocument/2006/relationships/hyperlink" Target="http://www.rpmgo.com/images/2010/chevrolet_camaro_pc_case01.jpg" TargetMode="External"/><Relationship Id="rId4" Type="http://schemas.openxmlformats.org/officeDocument/2006/relationships/hyperlink" Target="http://carscoop.blogspot.com/2009/03/bmw-designworksusa-presents-thermaltak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 prezentaci se žáci seznámí s pojmem počítačová skříň, desktop, </a:t>
            </a:r>
            <a:r>
              <a:rPr lang="cs-CZ" dirty="0" err="1" smtClean="0"/>
              <a:t>tower</a:t>
            </a:r>
            <a:r>
              <a:rPr lang="cs-CZ" dirty="0" smtClean="0"/>
              <a:t>, typy a tvary počítačových skříní</a:t>
            </a:r>
          </a:p>
          <a:p>
            <a:r>
              <a:rPr lang="cs-CZ" dirty="0" smtClean="0"/>
              <a:t>možno využít  při výkladu nového učiva nebo jeho opakování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Informatika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Počítačová skříň,bedna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71402"/>
            <a:ext cx="6286544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6643702" y="628652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644374"/>
            <a:ext cx="5429288" cy="5406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6643702" y="628652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357166"/>
            <a:ext cx="4633915" cy="5903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6643702" y="628652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071547"/>
            <a:ext cx="7283830" cy="5465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6643702" y="628652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4572000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4214818"/>
            <a:ext cx="45720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929586" y="628652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76646" y="545600"/>
            <a:ext cx="5167187" cy="558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6643702" y="628652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643174" y="785794"/>
            <a:ext cx="4243922" cy="5743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6643702" y="628652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00200"/>
            <a:ext cx="8929718" cy="482919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Počítačová skříň, bedna</a:t>
            </a:r>
            <a:r>
              <a:rPr lang="cs-CZ" dirty="0" smtClean="0"/>
              <a:t> (</a:t>
            </a:r>
            <a:r>
              <a:rPr lang="cs-CZ" i="1" dirty="0" err="1" smtClean="0"/>
              <a:t>computer</a:t>
            </a:r>
            <a:r>
              <a:rPr lang="cs-CZ" i="1" dirty="0" smtClean="0"/>
              <a:t> case, HW)</a:t>
            </a:r>
            <a:r>
              <a:rPr lang="cs-CZ" dirty="0" smtClean="0">
                <a:solidFill>
                  <a:schemeClr val="bg1"/>
                </a:solidFill>
              </a:rPr>
              <a:t>) </a:t>
            </a:r>
          </a:p>
          <a:p>
            <a:r>
              <a:rPr lang="cs-CZ" dirty="0" smtClean="0"/>
              <a:t>obvykle je skříň vyrobená z plechu (ocel, dural, …) </a:t>
            </a:r>
          </a:p>
          <a:p>
            <a:r>
              <a:rPr lang="cs-CZ" dirty="0" smtClean="0"/>
              <a:t>různé velikosti, typy, tvary</a:t>
            </a:r>
          </a:p>
          <a:p>
            <a:pPr>
              <a:buNone/>
            </a:pPr>
            <a:r>
              <a:rPr lang="cs-CZ" dirty="0" smtClean="0"/>
              <a:t>Typy: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„naležato“  = desktop 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 startAt="2"/>
            </a:pPr>
            <a:r>
              <a:rPr lang="cs-CZ" dirty="0" smtClean="0"/>
              <a:t>„nastojato“  = </a:t>
            </a:r>
            <a:r>
              <a:rPr lang="cs-CZ" dirty="0" err="1" smtClean="0"/>
              <a:t>tower</a:t>
            </a:r>
            <a:r>
              <a:rPr lang="cs-CZ" dirty="0" smtClean="0"/>
              <a:t> = věž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" name="Picture 8" descr="im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3786190"/>
            <a:ext cx="2857520" cy="110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im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4857760"/>
            <a:ext cx="1785950" cy="19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8001024" y="6488668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14252"/>
            <a:ext cx="6072230" cy="6743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643834" y="6286520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Zdroje,citace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1600" dirty="0" smtClean="0"/>
              <a:t>[</a:t>
            </a:r>
            <a:r>
              <a:rPr lang="cs-CZ" sz="1600" dirty="0" smtClean="0"/>
              <a:t>obr.</a:t>
            </a:r>
            <a:r>
              <a:rPr lang="en-US" sz="1600" dirty="0" smtClean="0"/>
              <a:t>1] </a:t>
            </a:r>
            <a:r>
              <a:rPr lang="cs-CZ" sz="1600" dirty="0" smtClean="0"/>
              <a:t>[cit. 2012-01-05]. Dostupný  na WWW:</a:t>
            </a:r>
          </a:p>
          <a:p>
            <a:pPr>
              <a:buNone/>
            </a:pPr>
            <a:r>
              <a:rPr lang="cs-CZ" sz="1600" dirty="0" smtClean="0">
                <a:hlinkClick r:id="rId2"/>
              </a:rPr>
              <a:t>http://www.</a:t>
            </a:r>
            <a:r>
              <a:rPr lang="cs-CZ" sz="1600" dirty="0" err="1" smtClean="0">
                <a:hlinkClick r:id="rId2"/>
              </a:rPr>
              <a:t>gizmodo.de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savedfiles</a:t>
            </a:r>
            <a:r>
              <a:rPr lang="cs-CZ" sz="1600" dirty="0" smtClean="0">
                <a:hlinkClick r:id="rId2"/>
              </a:rPr>
              <a:t>/070626_frontv8_</a:t>
            </a:r>
            <a:r>
              <a:rPr lang="cs-CZ" sz="1600" dirty="0" err="1" smtClean="0">
                <a:hlinkClick r:id="rId2"/>
              </a:rPr>
              <a:t>mod</a:t>
            </a:r>
            <a:r>
              <a:rPr lang="cs-CZ" sz="1600" dirty="0" smtClean="0">
                <a:hlinkClick r:id="rId2"/>
              </a:rPr>
              <a:t>_2.jpg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[</a:t>
            </a:r>
            <a:r>
              <a:rPr lang="cs-CZ" sz="1600" dirty="0" smtClean="0"/>
              <a:t>obr.2</a:t>
            </a:r>
            <a:r>
              <a:rPr lang="en-US" sz="1600" dirty="0" smtClean="0"/>
              <a:t>] </a:t>
            </a:r>
            <a:r>
              <a:rPr lang="cs-CZ" sz="1600" dirty="0" smtClean="0"/>
              <a:t>[cit. 2012-01-05]. Dostupný  na WWW:</a:t>
            </a:r>
          </a:p>
          <a:p>
            <a:pPr>
              <a:buNone/>
            </a:pPr>
            <a:r>
              <a:rPr lang="cs-CZ" sz="1600" dirty="0" smtClean="0">
                <a:hlinkClick r:id="rId3"/>
              </a:rPr>
              <a:t>http://www.</a:t>
            </a:r>
            <a:r>
              <a:rPr lang="cs-CZ" sz="1600" dirty="0" err="1" smtClean="0">
                <a:hlinkClick r:id="rId3"/>
              </a:rPr>
              <a:t>hardwaresphere.com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wp</a:t>
            </a:r>
            <a:r>
              <a:rPr lang="cs-CZ" sz="1600" dirty="0" smtClean="0">
                <a:hlinkClick r:id="rId3"/>
              </a:rPr>
              <a:t>-</a:t>
            </a:r>
            <a:r>
              <a:rPr lang="cs-CZ" sz="1600" dirty="0" err="1" smtClean="0">
                <a:hlinkClick r:id="rId3"/>
              </a:rPr>
              <a:t>content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uploads</a:t>
            </a:r>
            <a:r>
              <a:rPr lang="cs-CZ" sz="1600" dirty="0" smtClean="0">
                <a:hlinkClick r:id="rId3"/>
              </a:rPr>
              <a:t>/2009/01/</a:t>
            </a:r>
            <a:r>
              <a:rPr lang="cs-CZ" sz="1600" dirty="0" err="1" smtClean="0">
                <a:hlinkClick r:id="rId3"/>
              </a:rPr>
              <a:t>lian</a:t>
            </a:r>
            <a:r>
              <a:rPr lang="cs-CZ" sz="1600" dirty="0" smtClean="0">
                <a:hlinkClick r:id="rId3"/>
              </a:rPr>
              <a:t>-li-</a:t>
            </a:r>
            <a:r>
              <a:rPr lang="cs-CZ" sz="1600" dirty="0" err="1" smtClean="0">
                <a:hlinkClick r:id="rId3"/>
              </a:rPr>
              <a:t>pc</a:t>
            </a:r>
            <a:r>
              <a:rPr lang="cs-CZ" sz="1600" dirty="0" smtClean="0">
                <a:hlinkClick r:id="rId3"/>
              </a:rPr>
              <a:t>-888-</a:t>
            </a:r>
            <a:r>
              <a:rPr lang="cs-CZ" sz="1600" dirty="0" err="1" smtClean="0">
                <a:hlinkClick r:id="rId3"/>
              </a:rPr>
              <a:t>pc</a:t>
            </a:r>
            <a:r>
              <a:rPr lang="cs-CZ" sz="1600" dirty="0" smtClean="0">
                <a:hlinkClick r:id="rId3"/>
              </a:rPr>
              <a:t>-case.</a:t>
            </a:r>
            <a:r>
              <a:rPr lang="cs-CZ" sz="1600" dirty="0" err="1" smtClean="0">
                <a:hlinkClick r:id="rId3"/>
              </a:rPr>
              <a:t>jpg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[</a:t>
            </a:r>
            <a:r>
              <a:rPr lang="cs-CZ" sz="1600" dirty="0" smtClean="0"/>
              <a:t>obr.3</a:t>
            </a:r>
            <a:r>
              <a:rPr lang="en-US" sz="1600" dirty="0" smtClean="0"/>
              <a:t>] </a:t>
            </a:r>
            <a:r>
              <a:rPr lang="cs-CZ" sz="1600" dirty="0" smtClean="0"/>
              <a:t>[cit. 2012-01-05]. Dostupný  na WWW:</a:t>
            </a:r>
          </a:p>
          <a:p>
            <a:pPr>
              <a:buNone/>
            </a:pPr>
            <a:r>
              <a:rPr lang="cs-CZ" sz="1600" dirty="0" smtClean="0">
                <a:hlinkClick r:id="rId4"/>
              </a:rPr>
              <a:t>http://carscoop.blogspot.com/2009/03/bmw-designworksusa-presents-thermaltake.html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[</a:t>
            </a:r>
            <a:r>
              <a:rPr lang="cs-CZ" sz="1600" dirty="0" smtClean="0"/>
              <a:t>obr.4</a:t>
            </a:r>
            <a:r>
              <a:rPr lang="en-US" sz="1600" dirty="0" smtClean="0"/>
              <a:t>] </a:t>
            </a:r>
            <a:r>
              <a:rPr lang="cs-CZ" sz="1600" dirty="0" smtClean="0"/>
              <a:t>[cit. 2012-01-05]. Dostupný  na WWW:</a:t>
            </a:r>
          </a:p>
          <a:p>
            <a:pPr>
              <a:buNone/>
            </a:pPr>
            <a:r>
              <a:rPr lang="cs-CZ" sz="1600" dirty="0" smtClean="0">
                <a:hlinkClick r:id="rId3"/>
              </a:rPr>
              <a:t>http://www.</a:t>
            </a:r>
            <a:r>
              <a:rPr lang="cs-CZ" sz="1600" dirty="0" err="1" smtClean="0">
                <a:hlinkClick r:id="rId3"/>
              </a:rPr>
              <a:t>hardwaresphere.com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wp</a:t>
            </a:r>
            <a:r>
              <a:rPr lang="cs-CZ" sz="1600" dirty="0" smtClean="0">
                <a:hlinkClick r:id="rId3"/>
              </a:rPr>
              <a:t>-</a:t>
            </a:r>
            <a:r>
              <a:rPr lang="cs-CZ" sz="1600" dirty="0" err="1" smtClean="0">
                <a:hlinkClick r:id="rId3"/>
              </a:rPr>
              <a:t>content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uploads</a:t>
            </a:r>
            <a:r>
              <a:rPr lang="cs-CZ" sz="1600" dirty="0" smtClean="0">
                <a:hlinkClick r:id="rId3"/>
              </a:rPr>
              <a:t>/2009/01/</a:t>
            </a:r>
            <a:r>
              <a:rPr lang="cs-CZ" sz="1600" dirty="0" err="1" smtClean="0">
                <a:hlinkClick r:id="rId3"/>
              </a:rPr>
              <a:t>lian</a:t>
            </a:r>
            <a:r>
              <a:rPr lang="cs-CZ" sz="1600" dirty="0" smtClean="0">
                <a:hlinkClick r:id="rId3"/>
              </a:rPr>
              <a:t>-li-</a:t>
            </a:r>
            <a:r>
              <a:rPr lang="cs-CZ" sz="1600" dirty="0" err="1" smtClean="0">
                <a:hlinkClick r:id="rId3"/>
              </a:rPr>
              <a:t>pc</a:t>
            </a:r>
            <a:r>
              <a:rPr lang="cs-CZ" sz="1600" dirty="0" smtClean="0">
                <a:hlinkClick r:id="rId3"/>
              </a:rPr>
              <a:t>-888-</a:t>
            </a:r>
            <a:r>
              <a:rPr lang="cs-CZ" sz="1600" dirty="0" err="1" smtClean="0">
                <a:hlinkClick r:id="rId3"/>
              </a:rPr>
              <a:t>pc</a:t>
            </a:r>
            <a:r>
              <a:rPr lang="cs-CZ" sz="1600" dirty="0" smtClean="0">
                <a:hlinkClick r:id="rId3"/>
              </a:rPr>
              <a:t>-case.</a:t>
            </a:r>
            <a:r>
              <a:rPr lang="cs-CZ" sz="1600" dirty="0" err="1" smtClean="0">
                <a:hlinkClick r:id="rId3"/>
              </a:rPr>
              <a:t>jpg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[</a:t>
            </a:r>
            <a:r>
              <a:rPr lang="cs-CZ" sz="1600" dirty="0" smtClean="0"/>
              <a:t>obr.5</a:t>
            </a:r>
            <a:r>
              <a:rPr lang="en-US" sz="1600" dirty="0" smtClean="0"/>
              <a:t>] </a:t>
            </a:r>
            <a:r>
              <a:rPr lang="cs-CZ" sz="1600" dirty="0" smtClean="0"/>
              <a:t>[cit. 2012-01-05]. Dostupný  na WWW:</a:t>
            </a:r>
          </a:p>
          <a:p>
            <a:pPr>
              <a:buNone/>
            </a:pPr>
            <a:r>
              <a:rPr lang="cs-CZ" sz="1600" dirty="0" smtClean="0">
                <a:hlinkClick r:id="rId5"/>
              </a:rPr>
              <a:t>http://www.</a:t>
            </a:r>
            <a:r>
              <a:rPr lang="cs-CZ" sz="1600" dirty="0" err="1" smtClean="0">
                <a:hlinkClick r:id="rId5"/>
              </a:rPr>
              <a:t>rpmgo.com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images</a:t>
            </a:r>
            <a:r>
              <a:rPr lang="cs-CZ" sz="1600" dirty="0" smtClean="0">
                <a:hlinkClick r:id="rId5"/>
              </a:rPr>
              <a:t>/2010/chevrolet_</a:t>
            </a:r>
            <a:r>
              <a:rPr lang="cs-CZ" sz="1600" dirty="0" err="1" smtClean="0">
                <a:hlinkClick r:id="rId5"/>
              </a:rPr>
              <a:t>camaro</a:t>
            </a:r>
            <a:r>
              <a:rPr lang="cs-CZ" sz="1600" dirty="0" smtClean="0">
                <a:hlinkClick r:id="rId5"/>
              </a:rPr>
              <a:t>_</a:t>
            </a:r>
            <a:r>
              <a:rPr lang="cs-CZ" sz="1600" dirty="0" err="1" smtClean="0">
                <a:hlinkClick r:id="rId5"/>
              </a:rPr>
              <a:t>pc</a:t>
            </a:r>
            <a:r>
              <a:rPr lang="cs-CZ" sz="1600" dirty="0" smtClean="0">
                <a:hlinkClick r:id="rId5"/>
              </a:rPr>
              <a:t>_case01.jpg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[</a:t>
            </a:r>
            <a:r>
              <a:rPr lang="cs-CZ" sz="1600" dirty="0" smtClean="0"/>
              <a:t>obr.6</a:t>
            </a:r>
            <a:r>
              <a:rPr lang="en-US" sz="1600" dirty="0" smtClean="0"/>
              <a:t>] </a:t>
            </a:r>
            <a:r>
              <a:rPr lang="cs-CZ" sz="1600" dirty="0" smtClean="0"/>
              <a:t>[cit. 2012-01-05]. Dostupný  na WWW:</a:t>
            </a:r>
          </a:p>
          <a:p>
            <a:pPr>
              <a:buNone/>
            </a:pPr>
            <a:r>
              <a:rPr lang="cs-CZ" sz="1600" dirty="0" smtClean="0">
                <a:hlinkClick r:id="rId6"/>
              </a:rPr>
              <a:t>http://www.</a:t>
            </a:r>
            <a:r>
              <a:rPr lang="cs-CZ" sz="1600" dirty="0" err="1" smtClean="0">
                <a:hlinkClick r:id="rId6"/>
              </a:rPr>
              <a:t>psdeluxe.com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err="1" smtClean="0">
                <a:hlinkClick r:id="rId6"/>
              </a:rPr>
              <a:t>wp</a:t>
            </a:r>
            <a:r>
              <a:rPr lang="cs-CZ" sz="1600" dirty="0" smtClean="0">
                <a:hlinkClick r:id="rId6"/>
              </a:rPr>
              <a:t>-</a:t>
            </a:r>
            <a:r>
              <a:rPr lang="cs-CZ" sz="1600" dirty="0" err="1" smtClean="0">
                <a:hlinkClick r:id="rId6"/>
              </a:rPr>
              <a:t>content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err="1" smtClean="0">
                <a:hlinkClick r:id="rId6"/>
              </a:rPr>
              <a:t>uploads</a:t>
            </a:r>
            <a:r>
              <a:rPr lang="cs-CZ" sz="1600" dirty="0" smtClean="0">
                <a:hlinkClick r:id="rId6"/>
              </a:rPr>
              <a:t>/2010/07/</a:t>
            </a:r>
            <a:r>
              <a:rPr lang="cs-CZ" sz="1600" dirty="0" err="1" smtClean="0">
                <a:hlinkClick r:id="rId6"/>
              </a:rPr>
              <a:t>creative</a:t>
            </a:r>
            <a:r>
              <a:rPr lang="cs-CZ" sz="1600" dirty="0" smtClean="0">
                <a:hlinkClick r:id="rId6"/>
              </a:rPr>
              <a:t>_</a:t>
            </a:r>
            <a:r>
              <a:rPr lang="cs-CZ" sz="1600" dirty="0" err="1" smtClean="0">
                <a:hlinkClick r:id="rId6"/>
              </a:rPr>
              <a:t>pc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err="1" smtClean="0">
                <a:hlinkClick r:id="rId6"/>
              </a:rPr>
              <a:t>pc</a:t>
            </a:r>
            <a:r>
              <a:rPr lang="cs-CZ" sz="1600" dirty="0" smtClean="0">
                <a:hlinkClick r:id="rId6"/>
              </a:rPr>
              <a:t>_design_</a:t>
            </a:r>
            <a:r>
              <a:rPr lang="cs-CZ" sz="1600" dirty="0" err="1" smtClean="0">
                <a:hlinkClick r:id="rId6"/>
              </a:rPr>
              <a:t>the</a:t>
            </a:r>
            <a:r>
              <a:rPr lang="cs-CZ" sz="1600" dirty="0" smtClean="0">
                <a:hlinkClick r:id="rId6"/>
              </a:rPr>
              <a:t>_</a:t>
            </a:r>
            <a:r>
              <a:rPr lang="cs-CZ" sz="1600" dirty="0" err="1" smtClean="0">
                <a:hlinkClick r:id="rId6"/>
              </a:rPr>
              <a:t>radiator.jpg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[</a:t>
            </a:r>
            <a:r>
              <a:rPr lang="cs-CZ" sz="1600" dirty="0" smtClean="0"/>
              <a:t>obr.7</a:t>
            </a:r>
            <a:r>
              <a:rPr lang="en-US" sz="1600" dirty="0" smtClean="0"/>
              <a:t>] </a:t>
            </a:r>
            <a:r>
              <a:rPr lang="cs-CZ" sz="1600" dirty="0" smtClean="0"/>
              <a:t>[cit. 2012-01-05]. Dostupný  na WWW:</a:t>
            </a:r>
          </a:p>
          <a:p>
            <a:pPr>
              <a:buNone/>
            </a:pPr>
            <a:r>
              <a:rPr lang="cs-CZ" sz="1600" dirty="0" smtClean="0">
                <a:hlinkClick r:id="rId7"/>
              </a:rPr>
              <a:t>http://thecontaminated.com/wp-content/uploads/2009/03/hulk-pc-case-mod.jpg</a:t>
            </a:r>
            <a:endParaRPr lang="cs-CZ" sz="1600" dirty="0" smtClean="0"/>
          </a:p>
          <a:p>
            <a:pPr>
              <a:buNone/>
            </a:pPr>
            <a:r>
              <a:rPr lang="en-US" sz="1600" dirty="0" smtClean="0"/>
              <a:t>[</a:t>
            </a:r>
            <a:r>
              <a:rPr lang="cs-CZ" sz="1600" dirty="0" smtClean="0"/>
              <a:t>obr.8</a:t>
            </a:r>
            <a:r>
              <a:rPr lang="en-US" sz="1600" dirty="0" smtClean="0"/>
              <a:t>] </a:t>
            </a:r>
            <a:r>
              <a:rPr lang="cs-CZ" sz="1600" dirty="0" smtClean="0"/>
              <a:t>[cit. 2012-01-05]. Dostupný  na WWW: archiv autor</a:t>
            </a:r>
          </a:p>
          <a:p>
            <a:pPr>
              <a:buNone/>
            </a:pPr>
            <a:r>
              <a:rPr lang="en-US" sz="1600" dirty="0" smtClean="0"/>
              <a:t>[</a:t>
            </a:r>
            <a:r>
              <a:rPr lang="cs-CZ" sz="1600" dirty="0" smtClean="0"/>
              <a:t>obr.9</a:t>
            </a:r>
            <a:r>
              <a:rPr lang="en-US" sz="1600" dirty="0" smtClean="0"/>
              <a:t>] </a:t>
            </a:r>
            <a:r>
              <a:rPr lang="cs-CZ" sz="1600" dirty="0" smtClean="0"/>
              <a:t>[cit. 2012-01-05]. Dostupný  na WWW:</a:t>
            </a:r>
          </a:p>
          <a:p>
            <a:pPr>
              <a:buNone/>
            </a:pPr>
            <a:r>
              <a:rPr lang="cs-CZ" sz="1600" dirty="0" smtClean="0">
                <a:hlinkClick r:id="rId8"/>
              </a:rPr>
              <a:t>http://img.tomshardware.com/de/2004/09/08/pc_gehaeuse_mit_pfiff_8_miditower/aufmacher.jpg</a:t>
            </a:r>
            <a:endParaRPr lang="cs-CZ" sz="1600" dirty="0" smtClean="0"/>
          </a:p>
          <a:p>
            <a:pPr>
              <a:buNone/>
            </a:pP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256</Words>
  <Application>Microsoft Office PowerPoint</Application>
  <PresentationFormat>Předvádění na obrazovce (4:3)</PresentationFormat>
  <Paragraphs>49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Anotace</vt:lpstr>
      <vt:lpstr>Informatika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Zdroje,citace</vt:lpstr>
    </vt:vector>
  </TitlesOfParts>
  <Company>Uherský Ostroh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</dc:creator>
  <cp:lastModifiedBy>ZŠ</cp:lastModifiedBy>
  <cp:revision>16</cp:revision>
  <dcterms:created xsi:type="dcterms:W3CDTF">2012-01-10T10:17:51Z</dcterms:created>
  <dcterms:modified xsi:type="dcterms:W3CDTF">2012-01-31T07:43:34Z</dcterms:modified>
</cp:coreProperties>
</file>