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56" r:id="rId4"/>
    <p:sldId id="259" r:id="rId5"/>
    <p:sldId id="263" r:id="rId6"/>
    <p:sldId id="260" r:id="rId7"/>
    <p:sldId id="264" r:id="rId8"/>
    <p:sldId id="261" r:id="rId9"/>
    <p:sldId id="265" r:id="rId10"/>
    <p:sldId id="262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2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600" baseline="0" dirty="0" smtClean="0">
              <a:solidFill>
                <a:schemeClr val="tx1"/>
              </a:solidFill>
            </a:rPr>
            <a:t>VY_42_INOVACE_01_CISLO A POCETNI OPERACE_01</a:t>
          </a:r>
          <a:endParaRPr lang="cs-CZ" sz="16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900" dirty="0" smtClean="0"/>
            <a:t>Základní škola, Uherský Ostroh, okres Uherské Hradiště, příspěvková organizace</a:t>
          </a:r>
          <a:endParaRPr lang="cs-CZ" sz="9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</a:t>
          </a:r>
          <a:r>
            <a:rPr lang="cs-CZ" sz="2000" dirty="0" smtClean="0">
              <a:solidFill>
                <a:schemeClr val="tx1"/>
              </a:solidFill>
            </a:rPr>
            <a:t> – 1.A – ČÍSLO 7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r>
            <a:rPr lang="cs-CZ" sz="2000" dirty="0" smtClean="0">
              <a:solidFill>
                <a:schemeClr val="tx1"/>
              </a:solidFill>
            </a:rPr>
            <a:t> Mgr. Gabriela Hnátková</a:t>
          </a:r>
          <a:endParaRPr lang="cs-CZ" sz="2000" dirty="0">
            <a:solidFill>
              <a:schemeClr val="tx1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6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CFA22B-4DA6-415D-91A2-C191433340C7}" type="presOf" srcId="{B651F6E3-6281-48DB-9319-2AEAFDAE7572}" destId="{6BB5E863-4638-4E1D-BFDE-399D028AC4ED}" srcOrd="1" destOrd="0" presId="urn:microsoft.com/office/officeart/2005/8/layout/target3"/>
    <dgm:cxn modelId="{65D77E3D-8B7E-43A7-B9E0-40A04F06767A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A429965-2754-46A6-B71C-A572EDB7966D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99C983A-3A5C-46E3-B80D-66EE83879EBC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6A5C61D-4AA3-4592-A682-67B0DD79925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EC9110-E8C9-4650-9D18-3E63A3E6D21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B2F9CCD-DD9F-4C39-B772-0B0AEA8CAFA2}" type="presOf" srcId="{D8197B8C-B260-4A16-BDF4-0947B075E274}" destId="{5A5FFA88-C948-4069-8E93-59FA12366E83}" srcOrd="1" destOrd="0" presId="urn:microsoft.com/office/officeart/2005/8/layout/target3"/>
    <dgm:cxn modelId="{CEE4F995-4531-4305-A0B0-8897323980B1}" type="presOf" srcId="{D1D4F407-5343-4D3F-B5B9-D407B03CAEB4}" destId="{D005CE8C-CC26-4C3E-AC11-E15060ECD759}" srcOrd="0" destOrd="0" presId="urn:microsoft.com/office/officeart/2005/8/layout/target3"/>
    <dgm:cxn modelId="{480B3B41-1899-4062-874E-224FC7301384}" type="presOf" srcId="{D8197B8C-B260-4A16-BDF4-0947B075E274}" destId="{25B08C86-7E15-44DC-BE7F-FFB55DD49D12}" srcOrd="0" destOrd="0" presId="urn:microsoft.com/office/officeart/2005/8/layout/target3"/>
    <dgm:cxn modelId="{A53990DD-5ED4-454D-B976-E410C20D85B3}" type="presOf" srcId="{757F3AB3-0718-4624-B441-E567A8F0AB56}" destId="{333A1088-737F-45CB-B68E-254E46348037}" srcOrd="0" destOrd="0" presId="urn:microsoft.com/office/officeart/2005/8/layout/target3"/>
    <dgm:cxn modelId="{13F1AC72-41EE-491B-BB4B-697883A81792}" type="presOf" srcId="{4C35D32F-0EAB-4CD7-82EE-45574DC2A586}" destId="{8BEBB6EC-1DAA-4CAC-8A25-BC0FCBD5DBD5}" srcOrd="0" destOrd="0" presId="urn:microsoft.com/office/officeart/2005/8/layout/target3"/>
    <dgm:cxn modelId="{E9BADC2C-E7BC-411F-A8A1-37D73AAB694A}" type="presParOf" srcId="{333A1088-737F-45CB-B68E-254E46348037}" destId="{F5ABB229-8D3B-4694-996A-96F23CF14429}" srcOrd="0" destOrd="0" presId="urn:microsoft.com/office/officeart/2005/8/layout/target3"/>
    <dgm:cxn modelId="{3F53B814-44E2-4523-9A25-5EBAC58937D2}" type="presParOf" srcId="{333A1088-737F-45CB-B68E-254E46348037}" destId="{F41139FD-01EE-4571-8B17-4FB00FC51163}" srcOrd="1" destOrd="0" presId="urn:microsoft.com/office/officeart/2005/8/layout/target3"/>
    <dgm:cxn modelId="{2F3A3214-7D34-47DF-BB14-B794845A5256}" type="presParOf" srcId="{333A1088-737F-45CB-B68E-254E46348037}" destId="{D005CE8C-CC26-4C3E-AC11-E15060ECD759}" srcOrd="2" destOrd="0" presId="urn:microsoft.com/office/officeart/2005/8/layout/target3"/>
    <dgm:cxn modelId="{D4800E30-33CE-49A3-B7FC-16C70A8E3282}" type="presParOf" srcId="{333A1088-737F-45CB-B68E-254E46348037}" destId="{2C702D82-9B77-49B7-9568-BB8EB47C3372}" srcOrd="3" destOrd="0" presId="urn:microsoft.com/office/officeart/2005/8/layout/target3"/>
    <dgm:cxn modelId="{48CECE5A-2AE3-448F-87B5-74C1100DA1FB}" type="presParOf" srcId="{333A1088-737F-45CB-B68E-254E46348037}" destId="{A52A0455-90FF-4808-ABD0-F02540D31D5A}" srcOrd="4" destOrd="0" presId="urn:microsoft.com/office/officeart/2005/8/layout/target3"/>
    <dgm:cxn modelId="{01105795-AE7D-4B2D-8331-AAA2F642758A}" type="presParOf" srcId="{333A1088-737F-45CB-B68E-254E46348037}" destId="{6140AFEC-043D-4C43-A2F9-D0F5331DF3A3}" srcOrd="5" destOrd="0" presId="urn:microsoft.com/office/officeart/2005/8/layout/target3"/>
    <dgm:cxn modelId="{8AC6AA57-4355-466D-9E6B-4BF6CB982B88}" type="presParOf" srcId="{333A1088-737F-45CB-B68E-254E46348037}" destId="{9358AC05-5D7D-4327-9F80-1AD486AEA664}" srcOrd="6" destOrd="0" presId="urn:microsoft.com/office/officeart/2005/8/layout/target3"/>
    <dgm:cxn modelId="{1C7E62E5-4BDC-4D89-8F82-3911E315887D}" type="presParOf" srcId="{333A1088-737F-45CB-B68E-254E46348037}" destId="{313FC574-E1CD-4FB4-B054-0B805CE0447D}" srcOrd="7" destOrd="0" presId="urn:microsoft.com/office/officeart/2005/8/layout/target3"/>
    <dgm:cxn modelId="{16584F93-CD65-4230-A51C-9C49F2434ED4}" type="presParOf" srcId="{333A1088-737F-45CB-B68E-254E46348037}" destId="{619D679B-A015-4ECF-8348-D1034C574F40}" srcOrd="8" destOrd="0" presId="urn:microsoft.com/office/officeart/2005/8/layout/target3"/>
    <dgm:cxn modelId="{832C673E-60DF-46CE-A43C-526458202A87}" type="presParOf" srcId="{333A1088-737F-45CB-B68E-254E46348037}" destId="{322283A8-4A27-4CDA-BAE3-F381106A9174}" srcOrd="9" destOrd="0" presId="urn:microsoft.com/office/officeart/2005/8/layout/target3"/>
    <dgm:cxn modelId="{F64DD20A-FE1E-4244-B9CF-33F94AFFF33C}" type="presParOf" srcId="{333A1088-737F-45CB-B68E-254E46348037}" destId="{FFC9F71D-1B4F-4AD9-A4A6-86ADEFC8AF5C}" srcOrd="10" destOrd="0" presId="urn:microsoft.com/office/officeart/2005/8/layout/target3"/>
    <dgm:cxn modelId="{87F64D28-06C0-4FAA-A518-FBF9B29E62CE}" type="presParOf" srcId="{333A1088-737F-45CB-B68E-254E46348037}" destId="{25B08C86-7E15-44DC-BE7F-FFB55DD49D12}" srcOrd="11" destOrd="0" presId="urn:microsoft.com/office/officeart/2005/8/layout/target3"/>
    <dgm:cxn modelId="{AB949E59-2A4A-41C0-B1D3-022471F4A32C}" type="presParOf" srcId="{333A1088-737F-45CB-B68E-254E46348037}" destId="{76644BE8-9D7C-4C09-B250-3D10AF48CBB7}" srcOrd="12" destOrd="0" presId="urn:microsoft.com/office/officeart/2005/8/layout/target3"/>
    <dgm:cxn modelId="{FFD8AC35-F872-46F3-B4FD-1C69653C0DE5}" type="presParOf" srcId="{333A1088-737F-45CB-B68E-254E46348037}" destId="{EE85B701-7295-41C0-BA7A-34D3756A2AE6}" srcOrd="13" destOrd="0" presId="urn:microsoft.com/office/officeart/2005/8/layout/target3"/>
    <dgm:cxn modelId="{53DB462D-5111-494C-AAC3-107968E4D3F0}" type="presParOf" srcId="{333A1088-737F-45CB-B68E-254E46348037}" destId="{8BEBB6EC-1DAA-4CAC-8A25-BC0FCBD5DBD5}" srcOrd="14" destOrd="0" presId="urn:microsoft.com/office/officeart/2005/8/layout/target3"/>
    <dgm:cxn modelId="{ED035EA7-C55B-4AD0-9ADE-9A2F3A75CCAA}" type="presParOf" srcId="{333A1088-737F-45CB-B68E-254E46348037}" destId="{AED2198E-93D5-4001-81B4-73124B309672}" srcOrd="15" destOrd="0" presId="urn:microsoft.com/office/officeart/2005/8/layout/target3"/>
    <dgm:cxn modelId="{28FF569C-8926-4A37-A6F2-33768F28E809}" type="presParOf" srcId="{333A1088-737F-45CB-B68E-254E46348037}" destId="{2BE915AB-18AA-4053-B92C-3BFC9ED204BB}" srcOrd="16" destOrd="0" presId="urn:microsoft.com/office/officeart/2005/8/layout/target3"/>
    <dgm:cxn modelId="{5391D759-C8FA-4C27-A299-A6EBA807335D}" type="presParOf" srcId="{333A1088-737F-45CB-B68E-254E46348037}" destId="{6BB5E863-4638-4E1D-BFDE-399D028AC4ED}" srcOrd="17" destOrd="0" presId="urn:microsoft.com/office/officeart/2005/8/layout/target3"/>
    <dgm:cxn modelId="{47D7A488-2DB6-48B2-80B6-CA5F40B55FAD}" type="presParOf" srcId="{333A1088-737F-45CB-B68E-254E46348037}" destId="{5A5FFA88-C948-4069-8E93-59FA12366E83}" srcOrd="18" destOrd="0" presId="urn:microsoft.com/office/officeart/2005/8/layout/target3"/>
    <dgm:cxn modelId="{8CE91315-CC5F-45A2-BF45-FD5840F68FC7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1D9D5B-7B36-4F92-9B7D-3DA042346AE3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AFB2B9A-A277-447E-8172-0E822AB62FE6}">
      <dgm:prSet phldrT="[Text]" custT="1"/>
      <dgm:spPr/>
      <dgm:t>
        <a:bodyPr/>
        <a:lstStyle/>
        <a:p>
          <a:r>
            <a:rPr lang="cs-CZ" sz="6000" b="1" dirty="0" smtClean="0"/>
            <a:t>7</a:t>
          </a:r>
          <a:endParaRPr lang="cs-CZ" sz="6000" b="1" dirty="0"/>
        </a:p>
      </dgm:t>
    </dgm:pt>
    <dgm:pt modelId="{9683273C-75F8-4687-8B1C-5AADA71165BF}" type="parTrans" cxnId="{7CCB6D79-C8A4-40FE-8A8B-30DF459663FE}">
      <dgm:prSet/>
      <dgm:spPr/>
      <dgm:t>
        <a:bodyPr/>
        <a:lstStyle/>
        <a:p>
          <a:endParaRPr lang="cs-CZ"/>
        </a:p>
      </dgm:t>
    </dgm:pt>
    <dgm:pt modelId="{4E0236B7-C076-4BE0-9EF7-BC85B6539A53}" type="sibTrans" cxnId="{7CCB6D79-C8A4-40FE-8A8B-30DF459663FE}">
      <dgm:prSet/>
      <dgm:spPr/>
      <dgm:t>
        <a:bodyPr/>
        <a:lstStyle/>
        <a:p>
          <a:endParaRPr lang="cs-CZ"/>
        </a:p>
      </dgm:t>
    </dgm:pt>
    <dgm:pt modelId="{DF6D1F82-A24D-4FDD-851B-C8494043E1CF}">
      <dgm:prSet phldrT="[Text]" phldr="1"/>
      <dgm:spPr/>
      <dgm:t>
        <a:bodyPr/>
        <a:lstStyle/>
        <a:p>
          <a:endParaRPr lang="cs-CZ" dirty="0"/>
        </a:p>
      </dgm:t>
    </dgm:pt>
    <dgm:pt modelId="{39A0FD8C-2045-424F-AAFC-CB6F0ED5838B}" type="parTrans" cxnId="{3071DB07-5B86-4C49-B847-70638DF5E717}">
      <dgm:prSet/>
      <dgm:spPr/>
      <dgm:t>
        <a:bodyPr/>
        <a:lstStyle/>
        <a:p>
          <a:endParaRPr lang="cs-CZ"/>
        </a:p>
      </dgm:t>
    </dgm:pt>
    <dgm:pt modelId="{30BE97BB-3B70-4748-9784-A01D3F0156CB}" type="sibTrans" cxnId="{3071DB07-5B86-4C49-B847-70638DF5E717}">
      <dgm:prSet/>
      <dgm:spPr/>
      <dgm:t>
        <a:bodyPr/>
        <a:lstStyle/>
        <a:p>
          <a:endParaRPr lang="cs-CZ"/>
        </a:p>
      </dgm:t>
    </dgm:pt>
    <dgm:pt modelId="{3FF8DE00-5BB6-47A5-8EAD-60E7F0331B7C}">
      <dgm:prSet phldrT="[Text]" phldr="1"/>
      <dgm:spPr/>
      <dgm:t>
        <a:bodyPr/>
        <a:lstStyle/>
        <a:p>
          <a:endParaRPr lang="cs-CZ" dirty="0"/>
        </a:p>
      </dgm:t>
    </dgm:pt>
    <dgm:pt modelId="{83D7A03F-DFA0-42B7-AF66-BAAFC0A52115}" type="parTrans" cxnId="{3A10626E-C93B-4DAD-B6DA-ED66E39145F4}">
      <dgm:prSet/>
      <dgm:spPr/>
      <dgm:t>
        <a:bodyPr/>
        <a:lstStyle/>
        <a:p>
          <a:endParaRPr lang="cs-CZ"/>
        </a:p>
      </dgm:t>
    </dgm:pt>
    <dgm:pt modelId="{155711BA-81AD-4E85-918F-424E0507588C}" type="sibTrans" cxnId="{3A10626E-C93B-4DAD-B6DA-ED66E39145F4}">
      <dgm:prSet/>
      <dgm:spPr/>
      <dgm:t>
        <a:bodyPr/>
        <a:lstStyle/>
        <a:p>
          <a:endParaRPr lang="cs-CZ"/>
        </a:p>
      </dgm:t>
    </dgm:pt>
    <dgm:pt modelId="{DBBCC17F-53AA-4C60-B6EC-91B13B910792}">
      <dgm:prSet phldrT="[Text]" phldr="1"/>
      <dgm:spPr/>
      <dgm:t>
        <a:bodyPr/>
        <a:lstStyle/>
        <a:p>
          <a:endParaRPr lang="cs-CZ" dirty="0"/>
        </a:p>
      </dgm:t>
    </dgm:pt>
    <dgm:pt modelId="{E3B8523A-7F01-406B-9242-387FE995F02F}" type="parTrans" cxnId="{2BF2B73B-08E2-471B-910D-6DEAE1DF63C1}">
      <dgm:prSet/>
      <dgm:spPr/>
      <dgm:t>
        <a:bodyPr/>
        <a:lstStyle/>
        <a:p>
          <a:endParaRPr lang="cs-CZ"/>
        </a:p>
      </dgm:t>
    </dgm:pt>
    <dgm:pt modelId="{90D3B672-850B-4013-945F-16CBF4D46175}" type="sibTrans" cxnId="{2BF2B73B-08E2-471B-910D-6DEAE1DF63C1}">
      <dgm:prSet/>
      <dgm:spPr/>
      <dgm:t>
        <a:bodyPr/>
        <a:lstStyle/>
        <a:p>
          <a:endParaRPr lang="cs-CZ"/>
        </a:p>
      </dgm:t>
    </dgm:pt>
    <dgm:pt modelId="{778F063C-E951-445D-A838-44962348F90D}">
      <dgm:prSet phldrT="[Text]" phldr="1"/>
      <dgm:spPr/>
      <dgm:t>
        <a:bodyPr/>
        <a:lstStyle/>
        <a:p>
          <a:endParaRPr lang="cs-CZ" dirty="0"/>
        </a:p>
      </dgm:t>
    </dgm:pt>
    <dgm:pt modelId="{23C6277F-C0CB-4E90-A808-5CC00BBF9119}" type="parTrans" cxnId="{30A09B18-D031-4F16-BE60-A165AA8AAFE2}">
      <dgm:prSet/>
      <dgm:spPr/>
      <dgm:t>
        <a:bodyPr/>
        <a:lstStyle/>
        <a:p>
          <a:endParaRPr lang="cs-CZ"/>
        </a:p>
      </dgm:t>
    </dgm:pt>
    <dgm:pt modelId="{E882FB5D-899C-47A7-BD37-81CDE241F963}" type="sibTrans" cxnId="{30A09B18-D031-4F16-BE60-A165AA8AAFE2}">
      <dgm:prSet/>
      <dgm:spPr/>
      <dgm:t>
        <a:bodyPr/>
        <a:lstStyle/>
        <a:p>
          <a:endParaRPr lang="cs-CZ"/>
        </a:p>
      </dgm:t>
    </dgm:pt>
    <dgm:pt modelId="{D15175A9-B110-44A7-B679-CE85B256BDF6}" type="pres">
      <dgm:prSet presAssocID="{111D9D5B-7B36-4F92-9B7D-3DA042346AE3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1FC204-1616-4B57-8E5D-7C41186AB7C7}" type="pres">
      <dgm:prSet presAssocID="{111D9D5B-7B36-4F92-9B7D-3DA042346AE3}" presName="matrix" presStyleCnt="0"/>
      <dgm:spPr/>
    </dgm:pt>
    <dgm:pt modelId="{C93FEFFF-72DD-4CE2-85D7-01EE28546B31}" type="pres">
      <dgm:prSet presAssocID="{111D9D5B-7B36-4F92-9B7D-3DA042346AE3}" presName="tile1" presStyleLbl="node1" presStyleIdx="0" presStyleCnt="4"/>
      <dgm:spPr/>
      <dgm:t>
        <a:bodyPr/>
        <a:lstStyle/>
        <a:p>
          <a:endParaRPr lang="cs-CZ"/>
        </a:p>
      </dgm:t>
    </dgm:pt>
    <dgm:pt modelId="{E7D1CCF7-9B3C-42A6-B82E-B616D164AD60}" type="pres">
      <dgm:prSet presAssocID="{111D9D5B-7B36-4F92-9B7D-3DA042346AE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A6AFB5-7AAC-4874-9D21-A41C3905BC4E}" type="pres">
      <dgm:prSet presAssocID="{111D9D5B-7B36-4F92-9B7D-3DA042346AE3}" presName="tile2" presStyleLbl="node1" presStyleIdx="1" presStyleCnt="4"/>
      <dgm:spPr/>
      <dgm:t>
        <a:bodyPr/>
        <a:lstStyle/>
        <a:p>
          <a:endParaRPr lang="cs-CZ"/>
        </a:p>
      </dgm:t>
    </dgm:pt>
    <dgm:pt modelId="{D874B0EF-BA85-4879-BF00-9DCA22631BC1}" type="pres">
      <dgm:prSet presAssocID="{111D9D5B-7B36-4F92-9B7D-3DA042346AE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D8E8CE-BC3B-4FCC-9BDA-4555403C543A}" type="pres">
      <dgm:prSet presAssocID="{111D9D5B-7B36-4F92-9B7D-3DA042346AE3}" presName="tile3" presStyleLbl="node1" presStyleIdx="2" presStyleCnt="4"/>
      <dgm:spPr/>
      <dgm:t>
        <a:bodyPr/>
        <a:lstStyle/>
        <a:p>
          <a:endParaRPr lang="cs-CZ"/>
        </a:p>
      </dgm:t>
    </dgm:pt>
    <dgm:pt modelId="{51B727FE-BFA6-4A7C-9594-D7B06375AF20}" type="pres">
      <dgm:prSet presAssocID="{111D9D5B-7B36-4F92-9B7D-3DA042346AE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C1FEC7-6279-4284-9FF1-CAD83D1FD660}" type="pres">
      <dgm:prSet presAssocID="{111D9D5B-7B36-4F92-9B7D-3DA042346AE3}" presName="tile4" presStyleLbl="node1" presStyleIdx="3" presStyleCnt="4"/>
      <dgm:spPr/>
      <dgm:t>
        <a:bodyPr/>
        <a:lstStyle/>
        <a:p>
          <a:endParaRPr lang="cs-CZ"/>
        </a:p>
      </dgm:t>
    </dgm:pt>
    <dgm:pt modelId="{A6910A30-0BB7-4515-B42D-88FDFA54C33A}" type="pres">
      <dgm:prSet presAssocID="{111D9D5B-7B36-4F92-9B7D-3DA042346AE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001CE8-5347-46C0-8457-D4C0D24668CE}" type="pres">
      <dgm:prSet presAssocID="{111D9D5B-7B36-4F92-9B7D-3DA042346AE3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435764D9-C3E7-44ED-B362-656F71A9BFF1}" type="presOf" srcId="{111D9D5B-7B36-4F92-9B7D-3DA042346AE3}" destId="{D15175A9-B110-44A7-B679-CE85B256BDF6}" srcOrd="0" destOrd="0" presId="urn:microsoft.com/office/officeart/2005/8/layout/matrix1"/>
    <dgm:cxn modelId="{7CCB6D79-C8A4-40FE-8A8B-30DF459663FE}" srcId="{111D9D5B-7B36-4F92-9B7D-3DA042346AE3}" destId="{7AFB2B9A-A277-447E-8172-0E822AB62FE6}" srcOrd="0" destOrd="0" parTransId="{9683273C-75F8-4687-8B1C-5AADA71165BF}" sibTransId="{4E0236B7-C076-4BE0-9EF7-BC85B6539A53}"/>
    <dgm:cxn modelId="{2BF2B73B-08E2-471B-910D-6DEAE1DF63C1}" srcId="{7AFB2B9A-A277-447E-8172-0E822AB62FE6}" destId="{DBBCC17F-53AA-4C60-B6EC-91B13B910792}" srcOrd="2" destOrd="0" parTransId="{E3B8523A-7F01-406B-9242-387FE995F02F}" sibTransId="{90D3B672-850B-4013-945F-16CBF4D46175}"/>
    <dgm:cxn modelId="{828FEF0F-738F-418F-825A-D8FFB711FA97}" type="presOf" srcId="{3FF8DE00-5BB6-47A5-8EAD-60E7F0331B7C}" destId="{D874B0EF-BA85-4879-BF00-9DCA22631BC1}" srcOrd="1" destOrd="0" presId="urn:microsoft.com/office/officeart/2005/8/layout/matrix1"/>
    <dgm:cxn modelId="{3A10626E-C93B-4DAD-B6DA-ED66E39145F4}" srcId="{7AFB2B9A-A277-447E-8172-0E822AB62FE6}" destId="{3FF8DE00-5BB6-47A5-8EAD-60E7F0331B7C}" srcOrd="1" destOrd="0" parTransId="{83D7A03F-DFA0-42B7-AF66-BAAFC0A52115}" sibTransId="{155711BA-81AD-4E85-918F-424E0507588C}"/>
    <dgm:cxn modelId="{0A616010-44ED-42E8-8F8C-E302463E27B0}" type="presOf" srcId="{3FF8DE00-5BB6-47A5-8EAD-60E7F0331B7C}" destId="{48A6AFB5-7AAC-4874-9D21-A41C3905BC4E}" srcOrd="0" destOrd="0" presId="urn:microsoft.com/office/officeart/2005/8/layout/matrix1"/>
    <dgm:cxn modelId="{30A09B18-D031-4F16-BE60-A165AA8AAFE2}" srcId="{7AFB2B9A-A277-447E-8172-0E822AB62FE6}" destId="{778F063C-E951-445D-A838-44962348F90D}" srcOrd="3" destOrd="0" parTransId="{23C6277F-C0CB-4E90-A808-5CC00BBF9119}" sibTransId="{E882FB5D-899C-47A7-BD37-81CDE241F963}"/>
    <dgm:cxn modelId="{D680F772-F350-4812-A0F5-569A7AE88CEF}" type="presOf" srcId="{DBBCC17F-53AA-4C60-B6EC-91B13B910792}" destId="{13D8E8CE-BC3B-4FCC-9BDA-4555403C543A}" srcOrd="0" destOrd="0" presId="urn:microsoft.com/office/officeart/2005/8/layout/matrix1"/>
    <dgm:cxn modelId="{DE390EC1-36B2-49EF-BC87-573B83362EAC}" type="presOf" srcId="{DF6D1F82-A24D-4FDD-851B-C8494043E1CF}" destId="{C93FEFFF-72DD-4CE2-85D7-01EE28546B31}" srcOrd="0" destOrd="0" presId="urn:microsoft.com/office/officeart/2005/8/layout/matrix1"/>
    <dgm:cxn modelId="{E3C9A75C-785C-42D6-B931-10A3021E16BE}" type="presOf" srcId="{DF6D1F82-A24D-4FDD-851B-C8494043E1CF}" destId="{E7D1CCF7-9B3C-42A6-B82E-B616D164AD60}" srcOrd="1" destOrd="0" presId="urn:microsoft.com/office/officeart/2005/8/layout/matrix1"/>
    <dgm:cxn modelId="{49A0BD53-F9D8-49EA-A910-D4B52C57BD1B}" type="presOf" srcId="{778F063C-E951-445D-A838-44962348F90D}" destId="{A6910A30-0BB7-4515-B42D-88FDFA54C33A}" srcOrd="1" destOrd="0" presId="urn:microsoft.com/office/officeart/2005/8/layout/matrix1"/>
    <dgm:cxn modelId="{F4FE38BA-5A0E-4D55-A251-F293257BE060}" type="presOf" srcId="{7AFB2B9A-A277-447E-8172-0E822AB62FE6}" destId="{9F001CE8-5347-46C0-8457-D4C0D24668CE}" srcOrd="0" destOrd="0" presId="urn:microsoft.com/office/officeart/2005/8/layout/matrix1"/>
    <dgm:cxn modelId="{3071DB07-5B86-4C49-B847-70638DF5E717}" srcId="{7AFB2B9A-A277-447E-8172-0E822AB62FE6}" destId="{DF6D1F82-A24D-4FDD-851B-C8494043E1CF}" srcOrd="0" destOrd="0" parTransId="{39A0FD8C-2045-424F-AAFC-CB6F0ED5838B}" sibTransId="{30BE97BB-3B70-4748-9784-A01D3F0156CB}"/>
    <dgm:cxn modelId="{7B2F644F-8F3C-4D7B-9395-D7DF4009AE7F}" type="presOf" srcId="{DBBCC17F-53AA-4C60-B6EC-91B13B910792}" destId="{51B727FE-BFA6-4A7C-9594-D7B06375AF20}" srcOrd="1" destOrd="0" presId="urn:microsoft.com/office/officeart/2005/8/layout/matrix1"/>
    <dgm:cxn modelId="{45489A9F-50EA-4398-9485-DEF356ED33CC}" type="presOf" srcId="{778F063C-E951-445D-A838-44962348F90D}" destId="{69C1FEC7-6279-4284-9FF1-CAD83D1FD660}" srcOrd="0" destOrd="0" presId="urn:microsoft.com/office/officeart/2005/8/layout/matrix1"/>
    <dgm:cxn modelId="{FAD1AD2E-8C6D-48FB-B1B1-E9CC109DC9CF}" type="presParOf" srcId="{D15175A9-B110-44A7-B679-CE85B256BDF6}" destId="{3D1FC204-1616-4B57-8E5D-7C41186AB7C7}" srcOrd="0" destOrd="0" presId="urn:microsoft.com/office/officeart/2005/8/layout/matrix1"/>
    <dgm:cxn modelId="{53B54696-9B95-44C6-AD74-F4A59D598F86}" type="presParOf" srcId="{3D1FC204-1616-4B57-8E5D-7C41186AB7C7}" destId="{C93FEFFF-72DD-4CE2-85D7-01EE28546B31}" srcOrd="0" destOrd="0" presId="urn:microsoft.com/office/officeart/2005/8/layout/matrix1"/>
    <dgm:cxn modelId="{9EE013FF-FDC3-41EF-B179-7F3925326C1C}" type="presParOf" srcId="{3D1FC204-1616-4B57-8E5D-7C41186AB7C7}" destId="{E7D1CCF7-9B3C-42A6-B82E-B616D164AD60}" srcOrd="1" destOrd="0" presId="urn:microsoft.com/office/officeart/2005/8/layout/matrix1"/>
    <dgm:cxn modelId="{56F305BB-0352-4A1D-81BD-BB89DDE87F1E}" type="presParOf" srcId="{3D1FC204-1616-4B57-8E5D-7C41186AB7C7}" destId="{48A6AFB5-7AAC-4874-9D21-A41C3905BC4E}" srcOrd="2" destOrd="0" presId="urn:microsoft.com/office/officeart/2005/8/layout/matrix1"/>
    <dgm:cxn modelId="{086B0F81-6C30-4267-BB09-AC21F44235B2}" type="presParOf" srcId="{3D1FC204-1616-4B57-8E5D-7C41186AB7C7}" destId="{D874B0EF-BA85-4879-BF00-9DCA22631BC1}" srcOrd="3" destOrd="0" presId="urn:microsoft.com/office/officeart/2005/8/layout/matrix1"/>
    <dgm:cxn modelId="{1519D04B-6D83-4699-9752-219FBFDA056C}" type="presParOf" srcId="{3D1FC204-1616-4B57-8E5D-7C41186AB7C7}" destId="{13D8E8CE-BC3B-4FCC-9BDA-4555403C543A}" srcOrd="4" destOrd="0" presId="urn:microsoft.com/office/officeart/2005/8/layout/matrix1"/>
    <dgm:cxn modelId="{97E1CF28-E77E-4AD6-8313-DEB9B2BFF85A}" type="presParOf" srcId="{3D1FC204-1616-4B57-8E5D-7C41186AB7C7}" destId="{51B727FE-BFA6-4A7C-9594-D7B06375AF20}" srcOrd="5" destOrd="0" presId="urn:microsoft.com/office/officeart/2005/8/layout/matrix1"/>
    <dgm:cxn modelId="{69F0ED62-C32F-4D66-BD67-67218145FA21}" type="presParOf" srcId="{3D1FC204-1616-4B57-8E5D-7C41186AB7C7}" destId="{69C1FEC7-6279-4284-9FF1-CAD83D1FD660}" srcOrd="6" destOrd="0" presId="urn:microsoft.com/office/officeart/2005/8/layout/matrix1"/>
    <dgm:cxn modelId="{4D25C4A1-6A8A-4835-9CC9-F7867C3659ED}" type="presParOf" srcId="{3D1FC204-1616-4B57-8E5D-7C41186AB7C7}" destId="{A6910A30-0BB7-4515-B42D-88FDFA54C33A}" srcOrd="7" destOrd="0" presId="urn:microsoft.com/office/officeart/2005/8/layout/matrix1"/>
    <dgm:cxn modelId="{96FC88B9-8649-4D04-AE64-5A85B745B007}" type="presParOf" srcId="{D15175A9-B110-44A7-B679-CE85B256BDF6}" destId="{9F001CE8-5347-46C0-8457-D4C0D24668CE}" srcOrd="1" destOrd="0" presId="urn:microsoft.com/office/officeart/2005/8/layout/matrix1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1D9D5B-7B36-4F92-9B7D-3DA042346AE3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AFB2B9A-A277-447E-8172-0E822AB62FE6}">
      <dgm:prSet phldrT="[Text]" custT="1"/>
      <dgm:spPr/>
      <dgm:t>
        <a:bodyPr/>
        <a:lstStyle/>
        <a:p>
          <a:r>
            <a:rPr lang="cs-CZ" sz="6000" b="1" dirty="0" smtClean="0"/>
            <a:t>7</a:t>
          </a:r>
          <a:endParaRPr lang="cs-CZ" sz="6000" b="1" dirty="0"/>
        </a:p>
      </dgm:t>
    </dgm:pt>
    <dgm:pt modelId="{9683273C-75F8-4687-8B1C-5AADA71165BF}" type="parTrans" cxnId="{7CCB6D79-C8A4-40FE-8A8B-30DF459663FE}">
      <dgm:prSet/>
      <dgm:spPr/>
      <dgm:t>
        <a:bodyPr/>
        <a:lstStyle/>
        <a:p>
          <a:endParaRPr lang="cs-CZ"/>
        </a:p>
      </dgm:t>
    </dgm:pt>
    <dgm:pt modelId="{4E0236B7-C076-4BE0-9EF7-BC85B6539A53}" type="sibTrans" cxnId="{7CCB6D79-C8A4-40FE-8A8B-30DF459663FE}">
      <dgm:prSet/>
      <dgm:spPr/>
      <dgm:t>
        <a:bodyPr/>
        <a:lstStyle/>
        <a:p>
          <a:endParaRPr lang="cs-CZ"/>
        </a:p>
      </dgm:t>
    </dgm:pt>
    <dgm:pt modelId="{DF6D1F82-A24D-4FDD-851B-C8494043E1CF}">
      <dgm:prSet phldrT="[Text]" phldr="1"/>
      <dgm:spPr/>
      <dgm:t>
        <a:bodyPr/>
        <a:lstStyle/>
        <a:p>
          <a:endParaRPr lang="cs-CZ" dirty="0"/>
        </a:p>
      </dgm:t>
    </dgm:pt>
    <dgm:pt modelId="{39A0FD8C-2045-424F-AAFC-CB6F0ED5838B}" type="parTrans" cxnId="{3071DB07-5B86-4C49-B847-70638DF5E717}">
      <dgm:prSet/>
      <dgm:spPr/>
      <dgm:t>
        <a:bodyPr/>
        <a:lstStyle/>
        <a:p>
          <a:endParaRPr lang="cs-CZ"/>
        </a:p>
      </dgm:t>
    </dgm:pt>
    <dgm:pt modelId="{30BE97BB-3B70-4748-9784-A01D3F0156CB}" type="sibTrans" cxnId="{3071DB07-5B86-4C49-B847-70638DF5E717}">
      <dgm:prSet/>
      <dgm:spPr/>
      <dgm:t>
        <a:bodyPr/>
        <a:lstStyle/>
        <a:p>
          <a:endParaRPr lang="cs-CZ"/>
        </a:p>
      </dgm:t>
    </dgm:pt>
    <dgm:pt modelId="{3FF8DE00-5BB6-47A5-8EAD-60E7F0331B7C}">
      <dgm:prSet phldrT="[Text]" phldr="1"/>
      <dgm:spPr/>
      <dgm:t>
        <a:bodyPr/>
        <a:lstStyle/>
        <a:p>
          <a:endParaRPr lang="cs-CZ" dirty="0"/>
        </a:p>
      </dgm:t>
    </dgm:pt>
    <dgm:pt modelId="{83D7A03F-DFA0-42B7-AF66-BAAFC0A52115}" type="parTrans" cxnId="{3A10626E-C93B-4DAD-B6DA-ED66E39145F4}">
      <dgm:prSet/>
      <dgm:spPr/>
      <dgm:t>
        <a:bodyPr/>
        <a:lstStyle/>
        <a:p>
          <a:endParaRPr lang="cs-CZ"/>
        </a:p>
      </dgm:t>
    </dgm:pt>
    <dgm:pt modelId="{155711BA-81AD-4E85-918F-424E0507588C}" type="sibTrans" cxnId="{3A10626E-C93B-4DAD-B6DA-ED66E39145F4}">
      <dgm:prSet/>
      <dgm:spPr/>
      <dgm:t>
        <a:bodyPr/>
        <a:lstStyle/>
        <a:p>
          <a:endParaRPr lang="cs-CZ"/>
        </a:p>
      </dgm:t>
    </dgm:pt>
    <dgm:pt modelId="{DBBCC17F-53AA-4C60-B6EC-91B13B910792}">
      <dgm:prSet phldrT="[Text]" phldr="1"/>
      <dgm:spPr/>
      <dgm:t>
        <a:bodyPr/>
        <a:lstStyle/>
        <a:p>
          <a:endParaRPr lang="cs-CZ" dirty="0"/>
        </a:p>
      </dgm:t>
    </dgm:pt>
    <dgm:pt modelId="{E3B8523A-7F01-406B-9242-387FE995F02F}" type="parTrans" cxnId="{2BF2B73B-08E2-471B-910D-6DEAE1DF63C1}">
      <dgm:prSet/>
      <dgm:spPr/>
      <dgm:t>
        <a:bodyPr/>
        <a:lstStyle/>
        <a:p>
          <a:endParaRPr lang="cs-CZ"/>
        </a:p>
      </dgm:t>
    </dgm:pt>
    <dgm:pt modelId="{90D3B672-850B-4013-945F-16CBF4D46175}" type="sibTrans" cxnId="{2BF2B73B-08E2-471B-910D-6DEAE1DF63C1}">
      <dgm:prSet/>
      <dgm:spPr/>
      <dgm:t>
        <a:bodyPr/>
        <a:lstStyle/>
        <a:p>
          <a:endParaRPr lang="cs-CZ"/>
        </a:p>
      </dgm:t>
    </dgm:pt>
    <dgm:pt modelId="{778F063C-E951-445D-A838-44962348F90D}">
      <dgm:prSet phldrT="[Text]" phldr="1"/>
      <dgm:spPr/>
      <dgm:t>
        <a:bodyPr/>
        <a:lstStyle/>
        <a:p>
          <a:endParaRPr lang="cs-CZ" dirty="0"/>
        </a:p>
      </dgm:t>
    </dgm:pt>
    <dgm:pt modelId="{23C6277F-C0CB-4E90-A808-5CC00BBF9119}" type="parTrans" cxnId="{30A09B18-D031-4F16-BE60-A165AA8AAFE2}">
      <dgm:prSet/>
      <dgm:spPr/>
      <dgm:t>
        <a:bodyPr/>
        <a:lstStyle/>
        <a:p>
          <a:endParaRPr lang="cs-CZ"/>
        </a:p>
      </dgm:t>
    </dgm:pt>
    <dgm:pt modelId="{E882FB5D-899C-47A7-BD37-81CDE241F963}" type="sibTrans" cxnId="{30A09B18-D031-4F16-BE60-A165AA8AAFE2}">
      <dgm:prSet/>
      <dgm:spPr/>
      <dgm:t>
        <a:bodyPr/>
        <a:lstStyle/>
        <a:p>
          <a:endParaRPr lang="cs-CZ"/>
        </a:p>
      </dgm:t>
    </dgm:pt>
    <dgm:pt modelId="{D15175A9-B110-44A7-B679-CE85B256BDF6}" type="pres">
      <dgm:prSet presAssocID="{111D9D5B-7B36-4F92-9B7D-3DA042346AE3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1FC204-1616-4B57-8E5D-7C41186AB7C7}" type="pres">
      <dgm:prSet presAssocID="{111D9D5B-7B36-4F92-9B7D-3DA042346AE3}" presName="matrix" presStyleCnt="0"/>
      <dgm:spPr/>
    </dgm:pt>
    <dgm:pt modelId="{C93FEFFF-72DD-4CE2-85D7-01EE28546B31}" type="pres">
      <dgm:prSet presAssocID="{111D9D5B-7B36-4F92-9B7D-3DA042346AE3}" presName="tile1" presStyleLbl="node1" presStyleIdx="0" presStyleCnt="4"/>
      <dgm:spPr/>
      <dgm:t>
        <a:bodyPr/>
        <a:lstStyle/>
        <a:p>
          <a:endParaRPr lang="cs-CZ"/>
        </a:p>
      </dgm:t>
    </dgm:pt>
    <dgm:pt modelId="{E7D1CCF7-9B3C-42A6-B82E-B616D164AD60}" type="pres">
      <dgm:prSet presAssocID="{111D9D5B-7B36-4F92-9B7D-3DA042346AE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A6AFB5-7AAC-4874-9D21-A41C3905BC4E}" type="pres">
      <dgm:prSet presAssocID="{111D9D5B-7B36-4F92-9B7D-3DA042346AE3}" presName="tile2" presStyleLbl="node1" presStyleIdx="1" presStyleCnt="4"/>
      <dgm:spPr/>
      <dgm:t>
        <a:bodyPr/>
        <a:lstStyle/>
        <a:p>
          <a:endParaRPr lang="cs-CZ"/>
        </a:p>
      </dgm:t>
    </dgm:pt>
    <dgm:pt modelId="{D874B0EF-BA85-4879-BF00-9DCA22631BC1}" type="pres">
      <dgm:prSet presAssocID="{111D9D5B-7B36-4F92-9B7D-3DA042346AE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D8E8CE-BC3B-4FCC-9BDA-4555403C543A}" type="pres">
      <dgm:prSet presAssocID="{111D9D5B-7B36-4F92-9B7D-3DA042346AE3}" presName="tile3" presStyleLbl="node1" presStyleIdx="2" presStyleCnt="4"/>
      <dgm:spPr/>
      <dgm:t>
        <a:bodyPr/>
        <a:lstStyle/>
        <a:p>
          <a:endParaRPr lang="cs-CZ"/>
        </a:p>
      </dgm:t>
    </dgm:pt>
    <dgm:pt modelId="{51B727FE-BFA6-4A7C-9594-D7B06375AF20}" type="pres">
      <dgm:prSet presAssocID="{111D9D5B-7B36-4F92-9B7D-3DA042346AE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C1FEC7-6279-4284-9FF1-CAD83D1FD660}" type="pres">
      <dgm:prSet presAssocID="{111D9D5B-7B36-4F92-9B7D-3DA042346AE3}" presName="tile4" presStyleLbl="node1" presStyleIdx="3" presStyleCnt="4" custLinFactNeighborX="-1736" custLinFactNeighborY="1859"/>
      <dgm:spPr/>
      <dgm:t>
        <a:bodyPr/>
        <a:lstStyle/>
        <a:p>
          <a:endParaRPr lang="cs-CZ"/>
        </a:p>
      </dgm:t>
    </dgm:pt>
    <dgm:pt modelId="{A6910A30-0BB7-4515-B42D-88FDFA54C33A}" type="pres">
      <dgm:prSet presAssocID="{111D9D5B-7B36-4F92-9B7D-3DA042346AE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001CE8-5347-46C0-8457-D4C0D24668CE}" type="pres">
      <dgm:prSet presAssocID="{111D9D5B-7B36-4F92-9B7D-3DA042346AE3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9A71DA80-6C4B-45EA-94D3-7A2A1996AAF5}" type="presOf" srcId="{3FF8DE00-5BB6-47A5-8EAD-60E7F0331B7C}" destId="{48A6AFB5-7AAC-4874-9D21-A41C3905BC4E}" srcOrd="0" destOrd="0" presId="urn:microsoft.com/office/officeart/2005/8/layout/matrix1"/>
    <dgm:cxn modelId="{1B32CFF7-2BFB-47CE-97D2-27262E5BEDB3}" type="presOf" srcId="{DF6D1F82-A24D-4FDD-851B-C8494043E1CF}" destId="{C93FEFFF-72DD-4CE2-85D7-01EE28546B31}" srcOrd="0" destOrd="0" presId="urn:microsoft.com/office/officeart/2005/8/layout/matrix1"/>
    <dgm:cxn modelId="{7CCB6D79-C8A4-40FE-8A8B-30DF459663FE}" srcId="{111D9D5B-7B36-4F92-9B7D-3DA042346AE3}" destId="{7AFB2B9A-A277-447E-8172-0E822AB62FE6}" srcOrd="0" destOrd="0" parTransId="{9683273C-75F8-4687-8B1C-5AADA71165BF}" sibTransId="{4E0236B7-C076-4BE0-9EF7-BC85B6539A53}"/>
    <dgm:cxn modelId="{2BF2B73B-08E2-471B-910D-6DEAE1DF63C1}" srcId="{7AFB2B9A-A277-447E-8172-0E822AB62FE6}" destId="{DBBCC17F-53AA-4C60-B6EC-91B13B910792}" srcOrd="2" destOrd="0" parTransId="{E3B8523A-7F01-406B-9242-387FE995F02F}" sibTransId="{90D3B672-850B-4013-945F-16CBF4D46175}"/>
    <dgm:cxn modelId="{A56516D1-ACA2-4743-BB6F-47A6D581EA0D}" type="presOf" srcId="{DBBCC17F-53AA-4C60-B6EC-91B13B910792}" destId="{13D8E8CE-BC3B-4FCC-9BDA-4555403C543A}" srcOrd="0" destOrd="0" presId="urn:microsoft.com/office/officeart/2005/8/layout/matrix1"/>
    <dgm:cxn modelId="{3A10626E-C93B-4DAD-B6DA-ED66E39145F4}" srcId="{7AFB2B9A-A277-447E-8172-0E822AB62FE6}" destId="{3FF8DE00-5BB6-47A5-8EAD-60E7F0331B7C}" srcOrd="1" destOrd="0" parTransId="{83D7A03F-DFA0-42B7-AF66-BAAFC0A52115}" sibTransId="{155711BA-81AD-4E85-918F-424E0507588C}"/>
    <dgm:cxn modelId="{E2FFFB79-6B54-42E6-84B6-6FB7B5AFD36C}" type="presOf" srcId="{DBBCC17F-53AA-4C60-B6EC-91B13B910792}" destId="{51B727FE-BFA6-4A7C-9594-D7B06375AF20}" srcOrd="1" destOrd="0" presId="urn:microsoft.com/office/officeart/2005/8/layout/matrix1"/>
    <dgm:cxn modelId="{78EB2F76-35AE-43B4-B3DD-AA1986E8B0F2}" type="presOf" srcId="{778F063C-E951-445D-A838-44962348F90D}" destId="{A6910A30-0BB7-4515-B42D-88FDFA54C33A}" srcOrd="1" destOrd="0" presId="urn:microsoft.com/office/officeart/2005/8/layout/matrix1"/>
    <dgm:cxn modelId="{30A09B18-D031-4F16-BE60-A165AA8AAFE2}" srcId="{7AFB2B9A-A277-447E-8172-0E822AB62FE6}" destId="{778F063C-E951-445D-A838-44962348F90D}" srcOrd="3" destOrd="0" parTransId="{23C6277F-C0CB-4E90-A808-5CC00BBF9119}" sibTransId="{E882FB5D-899C-47A7-BD37-81CDE241F963}"/>
    <dgm:cxn modelId="{94A960F8-5A7B-473D-8982-FBCB8E0020DF}" type="presOf" srcId="{778F063C-E951-445D-A838-44962348F90D}" destId="{69C1FEC7-6279-4284-9FF1-CAD83D1FD660}" srcOrd="0" destOrd="0" presId="urn:microsoft.com/office/officeart/2005/8/layout/matrix1"/>
    <dgm:cxn modelId="{75D43171-AEB4-41FA-8446-0AD4F3BB0E93}" type="presOf" srcId="{7AFB2B9A-A277-447E-8172-0E822AB62FE6}" destId="{9F001CE8-5347-46C0-8457-D4C0D24668CE}" srcOrd="0" destOrd="0" presId="urn:microsoft.com/office/officeart/2005/8/layout/matrix1"/>
    <dgm:cxn modelId="{6EFDDF5B-D5EC-4697-9564-9FDDB776F7AC}" type="presOf" srcId="{3FF8DE00-5BB6-47A5-8EAD-60E7F0331B7C}" destId="{D874B0EF-BA85-4879-BF00-9DCA22631BC1}" srcOrd="1" destOrd="0" presId="urn:microsoft.com/office/officeart/2005/8/layout/matrix1"/>
    <dgm:cxn modelId="{65356E58-A0C1-4920-A3E5-614CE109DF01}" type="presOf" srcId="{111D9D5B-7B36-4F92-9B7D-3DA042346AE3}" destId="{D15175A9-B110-44A7-B679-CE85B256BDF6}" srcOrd="0" destOrd="0" presId="urn:microsoft.com/office/officeart/2005/8/layout/matrix1"/>
    <dgm:cxn modelId="{43A64B60-0C26-4064-9BE8-56A38ADA1216}" type="presOf" srcId="{DF6D1F82-A24D-4FDD-851B-C8494043E1CF}" destId="{E7D1CCF7-9B3C-42A6-B82E-B616D164AD60}" srcOrd="1" destOrd="0" presId="urn:microsoft.com/office/officeart/2005/8/layout/matrix1"/>
    <dgm:cxn modelId="{3071DB07-5B86-4C49-B847-70638DF5E717}" srcId="{7AFB2B9A-A277-447E-8172-0E822AB62FE6}" destId="{DF6D1F82-A24D-4FDD-851B-C8494043E1CF}" srcOrd="0" destOrd="0" parTransId="{39A0FD8C-2045-424F-AAFC-CB6F0ED5838B}" sibTransId="{30BE97BB-3B70-4748-9784-A01D3F0156CB}"/>
    <dgm:cxn modelId="{F36E5CD8-FE8F-4A0B-900B-6C9E2851F6EF}" type="presParOf" srcId="{D15175A9-B110-44A7-B679-CE85B256BDF6}" destId="{3D1FC204-1616-4B57-8E5D-7C41186AB7C7}" srcOrd="0" destOrd="0" presId="urn:microsoft.com/office/officeart/2005/8/layout/matrix1"/>
    <dgm:cxn modelId="{D6707C08-F177-44E9-A2F4-315F8316073F}" type="presParOf" srcId="{3D1FC204-1616-4B57-8E5D-7C41186AB7C7}" destId="{C93FEFFF-72DD-4CE2-85D7-01EE28546B31}" srcOrd="0" destOrd="0" presId="urn:microsoft.com/office/officeart/2005/8/layout/matrix1"/>
    <dgm:cxn modelId="{F4C4DA3D-8994-4BF7-95A8-BA16890C1EAD}" type="presParOf" srcId="{3D1FC204-1616-4B57-8E5D-7C41186AB7C7}" destId="{E7D1CCF7-9B3C-42A6-B82E-B616D164AD60}" srcOrd="1" destOrd="0" presId="urn:microsoft.com/office/officeart/2005/8/layout/matrix1"/>
    <dgm:cxn modelId="{96527F3F-AABD-4096-839D-266D3B99F34F}" type="presParOf" srcId="{3D1FC204-1616-4B57-8E5D-7C41186AB7C7}" destId="{48A6AFB5-7AAC-4874-9D21-A41C3905BC4E}" srcOrd="2" destOrd="0" presId="urn:microsoft.com/office/officeart/2005/8/layout/matrix1"/>
    <dgm:cxn modelId="{7CCC98FF-E67F-4D00-ABD8-C89DBA8DF2A6}" type="presParOf" srcId="{3D1FC204-1616-4B57-8E5D-7C41186AB7C7}" destId="{D874B0EF-BA85-4879-BF00-9DCA22631BC1}" srcOrd="3" destOrd="0" presId="urn:microsoft.com/office/officeart/2005/8/layout/matrix1"/>
    <dgm:cxn modelId="{F2FCA5CE-EF2D-4C17-AC82-381D69B289F6}" type="presParOf" srcId="{3D1FC204-1616-4B57-8E5D-7C41186AB7C7}" destId="{13D8E8CE-BC3B-4FCC-9BDA-4555403C543A}" srcOrd="4" destOrd="0" presId="urn:microsoft.com/office/officeart/2005/8/layout/matrix1"/>
    <dgm:cxn modelId="{B8EF7DE4-620C-4237-BAEF-4A1C66582861}" type="presParOf" srcId="{3D1FC204-1616-4B57-8E5D-7C41186AB7C7}" destId="{51B727FE-BFA6-4A7C-9594-D7B06375AF20}" srcOrd="5" destOrd="0" presId="urn:microsoft.com/office/officeart/2005/8/layout/matrix1"/>
    <dgm:cxn modelId="{CAE801D2-5AD4-4917-8D29-5379B40C3828}" type="presParOf" srcId="{3D1FC204-1616-4B57-8E5D-7C41186AB7C7}" destId="{69C1FEC7-6279-4284-9FF1-CAD83D1FD660}" srcOrd="6" destOrd="0" presId="urn:microsoft.com/office/officeart/2005/8/layout/matrix1"/>
    <dgm:cxn modelId="{7E97C34C-B73D-43F9-847A-4630A14E0180}" type="presParOf" srcId="{3D1FC204-1616-4B57-8E5D-7C41186AB7C7}" destId="{A6910A30-0BB7-4515-B42D-88FDFA54C33A}" srcOrd="7" destOrd="0" presId="urn:microsoft.com/office/officeart/2005/8/layout/matrix1"/>
    <dgm:cxn modelId="{7F42EB5B-A0BA-4C7A-B6E1-5EA23BA54989}" type="presParOf" srcId="{D15175A9-B110-44A7-B679-CE85B256BDF6}" destId="{9F001CE8-5347-46C0-8457-D4C0D24668CE}" srcOrd="1" destOrd="0" presId="urn:microsoft.com/office/officeart/2005/8/layout/matrix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728893-67DD-4FDF-969A-F1C09A1D7010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D11BA2-C658-4426-946F-48EA20FAC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DC6F2D5-7DC6-4B77-AA51-D8462A90B36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E16EB6F-ED06-4D6E-B481-E4F3C9B17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metodický list je určen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určen pro interaktivní tabuli</a:t>
            </a:r>
          </a:p>
          <a:p>
            <a:r>
              <a:rPr lang="cs-CZ" dirty="0" smtClean="0"/>
              <a:t> je zařazen v úvodní části </a:t>
            </a:r>
            <a:r>
              <a:rPr lang="cs-CZ" dirty="0" smtClean="0"/>
              <a:t>hodiny</a:t>
            </a:r>
          </a:p>
          <a:p>
            <a:endParaRPr lang="cs-CZ" dirty="0" smtClean="0"/>
          </a:p>
          <a:p>
            <a:r>
              <a:rPr lang="cs-CZ" dirty="0" smtClean="0"/>
              <a:t>Děti práce s připraveným materiálem bavila, nečinila problémy. Chybovaly </a:t>
            </a:r>
            <a:r>
              <a:rPr lang="cs-CZ" smtClean="0"/>
              <a:t>velmi málo. Velmi </a:t>
            </a:r>
            <a:r>
              <a:rPr lang="cs-CZ" dirty="0" smtClean="0"/>
              <a:t>se jim líbily barevné obrázky a závěrečné ocenění.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0" dirty="0" smtClean="0">
                <a:solidFill>
                  <a:schemeClr val="tx1"/>
                </a:solidFill>
              </a:rPr>
              <a:t>Číslo 7</a:t>
            </a:r>
            <a:endParaRPr lang="cs-CZ" sz="6000" b="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Vyvození čísla 7</a:t>
            </a:r>
            <a:endParaRPr lang="cs-CZ" sz="4800" b="1" dirty="0"/>
          </a:p>
        </p:txBody>
      </p:sp>
    </p:spTree>
  </p:cSld>
  <p:clrMapOvr>
    <a:masterClrMapping/>
  </p:clrMapOvr>
  <p:transition spd="slow">
    <p:dissolve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Dokresli</a:t>
            </a:r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1928794" y="2500306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357290" y="2071678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2571736" y="2071678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857224" y="2571744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928662" y="4643446"/>
            <a:ext cx="785818" cy="55721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071670" y="4643446"/>
            <a:ext cx="714380" cy="55721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1500166" y="4000504"/>
            <a:ext cx="785818" cy="55721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1571604" y="5286388"/>
            <a:ext cx="714380" cy="55721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2643174" y="5214950"/>
            <a:ext cx="785818" cy="571504"/>
          </a:xfrm>
          <a:prstGeom prst="triangle">
            <a:avLst>
              <a:gd name="adj" fmla="val 43487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00628" y="1785926"/>
            <a:ext cx="642942" cy="7000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29322" y="2214554"/>
            <a:ext cx="642942" cy="7000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786578" y="1857364"/>
            <a:ext cx="642942" cy="7000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4929190" y="442913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6072198" y="3929066"/>
            <a:ext cx="928694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7358082" y="3929066"/>
            <a:ext cx="928694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4929190" y="5214950"/>
            <a:ext cx="1000132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6072198" y="4572008"/>
            <a:ext cx="928694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6072198" y="5214950"/>
            <a:ext cx="928694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1928794" y="2500306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357290" y="2071678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2571736" y="2071678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857224" y="2571744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928662" y="4643446"/>
            <a:ext cx="785818" cy="55721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071670" y="4643446"/>
            <a:ext cx="714380" cy="55721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1500166" y="4000504"/>
            <a:ext cx="785818" cy="55721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1571604" y="5286388"/>
            <a:ext cx="714380" cy="55721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2643174" y="5214950"/>
            <a:ext cx="785818" cy="571504"/>
          </a:xfrm>
          <a:prstGeom prst="triangle">
            <a:avLst>
              <a:gd name="adj" fmla="val 43487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57818" y="1643050"/>
            <a:ext cx="642942" cy="7000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43636" y="2071678"/>
            <a:ext cx="642942" cy="7000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929454" y="1785926"/>
            <a:ext cx="642942" cy="7000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4929190" y="442913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6072198" y="3929066"/>
            <a:ext cx="928694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7358082" y="3929066"/>
            <a:ext cx="928694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4929190" y="5214950"/>
            <a:ext cx="1000132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6072198" y="4572008"/>
            <a:ext cx="928694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6072198" y="5214950"/>
            <a:ext cx="928694" cy="55721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3643306" y="2071678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3071802" y="1643050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2000232" y="1643050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715272" y="1643050"/>
            <a:ext cx="642942" cy="70008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929454" y="2714620"/>
            <a:ext cx="642942" cy="70008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715272" y="2571744"/>
            <a:ext cx="642942" cy="70008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714876" y="2285992"/>
            <a:ext cx="571504" cy="70008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2571736" y="3929066"/>
            <a:ext cx="785818" cy="557210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3286116" y="4643446"/>
            <a:ext cx="857256" cy="62864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/>
          <p:cNvSpPr/>
          <p:nvPr/>
        </p:nvSpPr>
        <p:spPr>
          <a:xfrm>
            <a:off x="7429520" y="4929198"/>
            <a:ext cx="928694" cy="55721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36576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                                                             </a:t>
                      </a:r>
                      <a:r>
                        <a:rPr lang="cs-CZ" sz="2400" b="1" baseline="0" dirty="0" smtClean="0"/>
                        <a:t>5  4  1  2  0  6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6  3  7</a:t>
                      </a:r>
                      <a:r>
                        <a:rPr lang="cs-CZ" sz="2400" b="1" baseline="0" dirty="0" smtClean="0"/>
                        <a:t>  1  2  4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0  2  4  6  3  7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                                         4  5  0  2  7  1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7  0  3  1  5  2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3  1  6  5  2  0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5  3  7  1  0  2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</a:t>
                      </a:r>
                      <a:r>
                        <a:rPr lang="cs-CZ" sz="2400" b="1" dirty="0" smtClean="0"/>
                        <a:t>      1  7  5</a:t>
                      </a:r>
                      <a:r>
                        <a:rPr lang="cs-CZ" sz="2400" b="1" baseline="0" dirty="0" smtClean="0"/>
                        <a:t>  2  0  4</a:t>
                      </a:r>
                      <a:r>
                        <a:rPr lang="cs-CZ" dirty="0" smtClean="0"/>
                        <a:t>       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Dej do kroužku příslušné číslo</a:t>
            </a:r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42910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1071538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1500166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1928794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2357422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642910" y="2000240"/>
            <a:ext cx="285752" cy="3143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642910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1071538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1500166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1928794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2357422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2786050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3214678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642910" y="3357562"/>
            <a:ext cx="285752" cy="314324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1142976" y="3357562"/>
            <a:ext cx="285752" cy="314324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642910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1142976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1643042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2143108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2643174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3143240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642910" y="4286256"/>
            <a:ext cx="285752" cy="31432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1142976" y="4286256"/>
            <a:ext cx="285752" cy="31432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1643042" y="4286256"/>
            <a:ext cx="285752" cy="31432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642910" y="4714884"/>
            <a:ext cx="285752" cy="314324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1142976" y="4714884"/>
            <a:ext cx="285752" cy="314324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1643042" y="4714884"/>
            <a:ext cx="285752" cy="314324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2143108" y="4714884"/>
            <a:ext cx="285752" cy="314324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36576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                                                            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cs-CZ" sz="2400" b="1" baseline="0" dirty="0" smtClean="0"/>
                        <a:t>  4  1  2  0  6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6  3  7</a:t>
                      </a:r>
                      <a:r>
                        <a:rPr lang="cs-CZ" sz="2400" b="1" baseline="0" dirty="0" smtClean="0"/>
                        <a:t>  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r>
                        <a:rPr lang="cs-CZ" sz="2400" b="1" baseline="0" dirty="0" smtClean="0"/>
                        <a:t>  2  4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0  2  4  6  3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                                         4  5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r>
                        <a:rPr lang="cs-CZ" sz="2400" b="1" dirty="0" smtClean="0"/>
                        <a:t>  2  7  1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7  0  3  1  5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3  1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r>
                        <a:rPr lang="cs-CZ" sz="2400" b="1" dirty="0" smtClean="0"/>
                        <a:t>  5  2  0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</a:t>
                      </a:r>
                      <a:r>
                        <a:rPr lang="cs-CZ" sz="2400" b="1" dirty="0" smtClean="0"/>
                        <a:t>5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cs-CZ" sz="2400" b="1" dirty="0" smtClean="0"/>
                        <a:t>  7  1  0  2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</a:t>
                      </a:r>
                      <a:r>
                        <a:rPr lang="cs-CZ" sz="2400" b="1" dirty="0" smtClean="0"/>
                        <a:t>      1  7  5</a:t>
                      </a:r>
                      <a:r>
                        <a:rPr lang="cs-CZ" sz="2400" b="1" baseline="0" dirty="0" smtClean="0"/>
                        <a:t>  2  0  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r>
                        <a:rPr lang="cs-CZ" dirty="0" smtClean="0"/>
                        <a:t>       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42910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1071538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1500166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1928794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2357422" y="1500174"/>
            <a:ext cx="285752" cy="31432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642910" y="2000240"/>
            <a:ext cx="285752" cy="3143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642910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1071538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1500166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1928794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2357422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2786050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3214678" y="2500306"/>
            <a:ext cx="285752" cy="3143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642910" y="3357562"/>
            <a:ext cx="285752" cy="314324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1142976" y="3357562"/>
            <a:ext cx="285752" cy="314324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642910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1142976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1643042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2143108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2643174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3143240" y="3786190"/>
            <a:ext cx="285752" cy="314324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642910" y="4286256"/>
            <a:ext cx="285752" cy="31432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1142976" y="4286256"/>
            <a:ext cx="285752" cy="31432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1643042" y="4286256"/>
            <a:ext cx="285752" cy="31432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642910" y="4714884"/>
            <a:ext cx="285752" cy="314324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1142976" y="4714884"/>
            <a:ext cx="285752" cy="314324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1643042" y="4714884"/>
            <a:ext cx="285752" cy="314324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2143108" y="4714884"/>
            <a:ext cx="285752" cy="314324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500174"/>
          <a:ext cx="8229600" cy="400053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115196"/>
                <a:gridCol w="1114404"/>
              </a:tblGrid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čísla</a:t>
            </a: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500034" y="157161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1643042" y="157161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2786050" y="157161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3929058" y="1571612"/>
            <a:ext cx="1000132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5143504" y="157161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ěsíc 10"/>
          <p:cNvSpPr/>
          <p:nvPr/>
        </p:nvSpPr>
        <p:spPr>
          <a:xfrm>
            <a:off x="571472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ěsíc 11"/>
          <p:cNvSpPr/>
          <p:nvPr/>
        </p:nvSpPr>
        <p:spPr>
          <a:xfrm>
            <a:off x="1214414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ěsíc 12"/>
          <p:cNvSpPr/>
          <p:nvPr/>
        </p:nvSpPr>
        <p:spPr>
          <a:xfrm>
            <a:off x="1857356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ěsíc 13"/>
          <p:cNvSpPr/>
          <p:nvPr/>
        </p:nvSpPr>
        <p:spPr>
          <a:xfrm>
            <a:off x="2500298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ěsíc 14"/>
          <p:cNvSpPr/>
          <p:nvPr/>
        </p:nvSpPr>
        <p:spPr>
          <a:xfrm>
            <a:off x="3143240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ěsíc 15"/>
          <p:cNvSpPr/>
          <p:nvPr/>
        </p:nvSpPr>
        <p:spPr>
          <a:xfrm>
            <a:off x="3857620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ěsíc 16"/>
          <p:cNvSpPr/>
          <p:nvPr/>
        </p:nvSpPr>
        <p:spPr>
          <a:xfrm>
            <a:off x="4500562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00034" y="3143248"/>
            <a:ext cx="785818" cy="628648"/>
          </a:xfrm>
          <a:prstGeom prst="triangle">
            <a:avLst>
              <a:gd name="adj" fmla="val 48714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1428728" y="3143248"/>
            <a:ext cx="928694" cy="628648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2500298" y="3143248"/>
            <a:ext cx="928694" cy="628648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3571868" y="3143248"/>
            <a:ext cx="785818" cy="628648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571472" y="4000504"/>
            <a:ext cx="714380" cy="628648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1428728" y="4000504"/>
            <a:ext cx="785818" cy="628648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571472" y="4786322"/>
            <a:ext cx="642942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428728" y="4786322"/>
            <a:ext cx="642942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2285984" y="4786322"/>
            <a:ext cx="714380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3214678" y="4786322"/>
            <a:ext cx="714380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4143372" y="4786322"/>
            <a:ext cx="642942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5000628" y="4786322"/>
            <a:ext cx="642942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500174"/>
          <a:ext cx="8229600" cy="400053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115196"/>
                <a:gridCol w="1114404"/>
              </a:tblGrid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5</a:t>
                      </a:r>
                      <a:endParaRPr lang="cs-CZ" sz="4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7</a:t>
                      </a:r>
                      <a:endParaRPr lang="cs-CZ" sz="4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4</a:t>
                      </a:r>
                      <a:endParaRPr lang="cs-CZ" sz="4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2</a:t>
                      </a:r>
                      <a:endParaRPr lang="cs-CZ" sz="4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800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6</a:t>
                      </a:r>
                      <a:endParaRPr lang="cs-CZ" sz="4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357166"/>
            <a:ext cx="8301038" cy="107156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500034" y="157161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1643042" y="157161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2786050" y="157161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3929058" y="1571612"/>
            <a:ext cx="1000132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5143504" y="1571612"/>
            <a:ext cx="928694" cy="6286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ěsíc 10"/>
          <p:cNvSpPr/>
          <p:nvPr/>
        </p:nvSpPr>
        <p:spPr>
          <a:xfrm>
            <a:off x="571472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ěsíc 11"/>
          <p:cNvSpPr/>
          <p:nvPr/>
        </p:nvSpPr>
        <p:spPr>
          <a:xfrm>
            <a:off x="1214414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ěsíc 12"/>
          <p:cNvSpPr/>
          <p:nvPr/>
        </p:nvSpPr>
        <p:spPr>
          <a:xfrm>
            <a:off x="1857356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ěsíc 13"/>
          <p:cNvSpPr/>
          <p:nvPr/>
        </p:nvSpPr>
        <p:spPr>
          <a:xfrm>
            <a:off x="2500298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ěsíc 14"/>
          <p:cNvSpPr/>
          <p:nvPr/>
        </p:nvSpPr>
        <p:spPr>
          <a:xfrm>
            <a:off x="3143240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ěsíc 15"/>
          <p:cNvSpPr/>
          <p:nvPr/>
        </p:nvSpPr>
        <p:spPr>
          <a:xfrm>
            <a:off x="3857620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ěsíc 16"/>
          <p:cNvSpPr/>
          <p:nvPr/>
        </p:nvSpPr>
        <p:spPr>
          <a:xfrm>
            <a:off x="4500562" y="2357430"/>
            <a:ext cx="457200" cy="62864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00034" y="3143248"/>
            <a:ext cx="785818" cy="628648"/>
          </a:xfrm>
          <a:prstGeom prst="triangle">
            <a:avLst>
              <a:gd name="adj" fmla="val 48714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1428728" y="3143248"/>
            <a:ext cx="928694" cy="628648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2500298" y="3143248"/>
            <a:ext cx="928694" cy="628648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3571868" y="3143248"/>
            <a:ext cx="785818" cy="628648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571472" y="4000504"/>
            <a:ext cx="714380" cy="628648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1428728" y="4000504"/>
            <a:ext cx="785818" cy="628648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571472" y="4786322"/>
            <a:ext cx="642942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428728" y="4786322"/>
            <a:ext cx="642942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2285984" y="4786322"/>
            <a:ext cx="714380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3214678" y="4786322"/>
            <a:ext cx="714380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4143372" y="4786322"/>
            <a:ext cx="642942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5000628" y="4786322"/>
            <a:ext cx="642942" cy="628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481138"/>
          <a:ext cx="8258204" cy="430531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000924"/>
                <a:gridCol w="1257280"/>
              </a:tblGrid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2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7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0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3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daný počet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481138"/>
          <a:ext cx="8258204" cy="430531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000924"/>
                <a:gridCol w="1257280"/>
              </a:tblGrid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2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7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0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10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3</a:t>
                      </a:r>
                      <a:endParaRPr lang="cs-CZ" sz="4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71472" y="4143380"/>
            <a:ext cx="785818" cy="700086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1500166" y="4143380"/>
            <a:ext cx="714380" cy="700086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357422" y="4143380"/>
            <a:ext cx="785818" cy="700086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286116" y="4143380"/>
            <a:ext cx="785818" cy="700086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214810" y="4143380"/>
            <a:ext cx="785818" cy="700086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500034" y="2357430"/>
            <a:ext cx="857256" cy="84296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1428728" y="2357430"/>
            <a:ext cx="857256" cy="84296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357422" y="2357430"/>
            <a:ext cx="857256" cy="84296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3286116" y="2357430"/>
            <a:ext cx="857256" cy="84296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286248" y="2357430"/>
            <a:ext cx="857256" cy="84296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5214942" y="2357430"/>
            <a:ext cx="857256" cy="84296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215074" y="2357430"/>
            <a:ext cx="928694" cy="84296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571472" y="142873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1571604" y="142873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ěsíc 22"/>
          <p:cNvSpPr/>
          <p:nvPr/>
        </p:nvSpPr>
        <p:spPr>
          <a:xfrm>
            <a:off x="571472" y="5000636"/>
            <a:ext cx="457200" cy="700086"/>
          </a:xfrm>
          <a:prstGeom prst="moon">
            <a:avLst>
              <a:gd name="adj" fmla="val 5298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ěsíc 24"/>
          <p:cNvSpPr/>
          <p:nvPr/>
        </p:nvSpPr>
        <p:spPr>
          <a:xfrm>
            <a:off x="1285852" y="5000636"/>
            <a:ext cx="457200" cy="700086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ěsíc 25"/>
          <p:cNvSpPr/>
          <p:nvPr/>
        </p:nvSpPr>
        <p:spPr>
          <a:xfrm>
            <a:off x="2000232" y="5000636"/>
            <a:ext cx="457200" cy="700086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7159" y="1481138"/>
          <a:ext cx="8329641" cy="4233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572163"/>
                <a:gridCol w="857256"/>
                <a:gridCol w="1900222"/>
              </a:tblGrid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6+1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Dokresli a dopiš</a:t>
            </a:r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500034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142976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1785918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2428860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3071802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3714744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500034" y="257174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1142976" y="257174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1785918" y="257174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2428860" y="257174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500034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1142976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1785918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2428860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3071802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500034" y="421481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500034" y="507207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1142976" y="507207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1785918" y="507207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7159" y="1481138"/>
          <a:ext cx="8329641" cy="4233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572163"/>
                <a:gridCol w="857256"/>
                <a:gridCol w="1900222"/>
              </a:tblGrid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6+1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accent3"/>
                          </a:solidFill>
                        </a:rPr>
                        <a:t>4+3</a:t>
                      </a:r>
                      <a:endParaRPr lang="cs-CZ" sz="4800" b="1" dirty="0">
                        <a:solidFill>
                          <a:schemeClr val="accent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accent3"/>
                          </a:solidFill>
                        </a:rPr>
                        <a:t>5+2</a:t>
                      </a:r>
                      <a:endParaRPr lang="cs-CZ" sz="4800" b="1" dirty="0">
                        <a:solidFill>
                          <a:schemeClr val="accent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accent3"/>
                          </a:solidFill>
                        </a:rPr>
                        <a:t>1+6</a:t>
                      </a:r>
                      <a:endParaRPr lang="cs-CZ" sz="4800" b="1" dirty="0">
                        <a:solidFill>
                          <a:schemeClr val="accent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6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accent3"/>
                          </a:solidFill>
                        </a:rPr>
                        <a:t>3+4</a:t>
                      </a:r>
                      <a:endParaRPr lang="cs-CZ" sz="4800" b="1" dirty="0">
                        <a:solidFill>
                          <a:schemeClr val="accent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500034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142976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1785918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2428860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3071802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3714744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500034" y="257174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1142976" y="257174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1785918" y="257174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2428860" y="257174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500034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1142976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1785918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2428860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3071802" y="335756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500034" y="421481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500034" y="507207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1142976" y="507207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1785918" y="507207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357686" y="164305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3143240" y="257174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3786182" y="257174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4429124" y="257174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3786182" y="33575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4429124" y="33575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1142976" y="421481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1785918" y="421481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2428860" y="421481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3071802" y="421481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3786182" y="421481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4429124" y="421481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2428860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3071802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3714744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4357686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PL6XG2XP\MP90041184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applause.wav" builtIn="1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172</TotalTime>
  <Words>269</Words>
  <Application>Microsoft Office PowerPoint</Application>
  <PresentationFormat>Předvádění na obrazovce (4:3)</PresentationFormat>
  <Paragraphs>77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Anotace</vt:lpstr>
      <vt:lpstr>Číslo 7</vt:lpstr>
      <vt:lpstr>Dokresli</vt:lpstr>
      <vt:lpstr>Řešení</vt:lpstr>
      <vt:lpstr>Dej do kroužku příslušné číslo</vt:lpstr>
      <vt:lpstr>Řešení</vt:lpstr>
      <vt:lpstr>Doplň čísla</vt:lpstr>
      <vt:lpstr>Řešení</vt:lpstr>
      <vt:lpstr>Nakresli daný počet</vt:lpstr>
      <vt:lpstr>Řešení</vt:lpstr>
      <vt:lpstr>Dokresli a dopiš</vt:lpstr>
      <vt:lpstr>Řešení</vt:lpstr>
      <vt:lpstr>Snímek 14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32</cp:revision>
  <dcterms:created xsi:type="dcterms:W3CDTF">2011-11-17T15:59:10Z</dcterms:created>
  <dcterms:modified xsi:type="dcterms:W3CDTF">2011-11-23T20:47:16Z</dcterms:modified>
</cp:coreProperties>
</file>