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68" r:id="rId2"/>
    <p:sldId id="269" r:id="rId3"/>
    <p:sldId id="271" r:id="rId4"/>
    <p:sldId id="279" r:id="rId5"/>
    <p:sldId id="272" r:id="rId6"/>
    <p:sldId id="273" r:id="rId7"/>
    <p:sldId id="275" r:id="rId8"/>
    <p:sldId id="274" r:id="rId9"/>
    <p:sldId id="276" r:id="rId10"/>
    <p:sldId id="277" r:id="rId11"/>
    <p:sldId id="283" r:id="rId12"/>
    <p:sldId id="278" r:id="rId13"/>
    <p:sldId id="280" r:id="rId14"/>
    <p:sldId id="281" r:id="rId15"/>
    <p:sldId id="282" r:id="rId16"/>
    <p:sldId id="284" r:id="rId17"/>
    <p:sldId id="285" r:id="rId18"/>
    <p:sldId id="286" r:id="rId19"/>
    <p:sldId id="287" r:id="rId20"/>
    <p:sldId id="288" r:id="rId21"/>
    <p:sldId id="27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>
      <p:cViewPr varScale="1">
        <p:scale>
          <a:sx n="69" d="100"/>
          <a:sy n="69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05098-B911-46FF-8D06-7E38306D4DF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904530-4257-422E-8C91-1AC12FA82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9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A4FDA9-FD27-4FE5-BEF1-073434C46F4B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23528" y="4509120"/>
            <a:ext cx="85689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VY_32_INOVACE_XVII_3_08_PČ_Přání pro maminku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XVII</a:t>
            </a:r>
            <a:r>
              <a:rPr lang="cs-CZ" b="1" dirty="0" smtClean="0"/>
              <a:t>   Sada číslo:  </a:t>
            </a:r>
            <a:r>
              <a:rPr lang="cs-CZ" dirty="0" smtClean="0"/>
              <a:t>3</a:t>
            </a:r>
            <a:r>
              <a:rPr lang="cs-CZ" b="1" dirty="0" smtClean="0"/>
              <a:t>  Pořadové číslo DUM:  </a:t>
            </a:r>
            <a:r>
              <a:rPr lang="cs-CZ" dirty="0" smtClean="0"/>
              <a:t>08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12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352928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z přání pro maminku ke dni matek.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 </a:t>
            </a:r>
            <a:r>
              <a:rPr lang="cs-CZ" dirty="0" smtClean="0"/>
              <a:t>Žáci umí obkreslovat šablonu, vystřihovat, lepit a pracovat podle návodu. 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8</a:t>
            </a:r>
            <a:r>
              <a:rPr lang="cs-CZ" b="1" dirty="0" smtClean="0"/>
              <a:t> - </a:t>
            </a:r>
            <a:r>
              <a:rPr lang="cs-CZ" dirty="0" smtClean="0"/>
              <a:t>10let</a:t>
            </a:r>
            <a:r>
              <a:rPr lang="cs-CZ" dirty="0"/>
              <a:t>, </a:t>
            </a:r>
            <a:r>
              <a:rPr lang="cs-CZ" dirty="0" smtClean="0"/>
              <a:t>3. - 4.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obkreslování</a:t>
            </a:r>
            <a:r>
              <a:rPr lang="cs-CZ" b="1" dirty="0" smtClean="0"/>
              <a:t>, </a:t>
            </a:r>
            <a:r>
              <a:rPr lang="cs-CZ" dirty="0" smtClean="0"/>
              <a:t>stříhání, lepení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bílá čtvrtka, červený papír, tužka, lepidlo, nůžky, mašlička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</a:t>
            </a:r>
          </a:p>
          <a:p>
            <a:r>
              <a:rPr lang="cs-CZ" dirty="0"/>
              <a:t>Ž</a:t>
            </a:r>
            <a:r>
              <a:rPr lang="cs-CZ" dirty="0" smtClean="0"/>
              <a:t>áci podle návodu na interaktivní tabuli vyrábějí přáníčko pro maminku k svátku matek.</a:t>
            </a:r>
          </a:p>
          <a:p>
            <a:pPr marL="342900" indent="-342900">
              <a:buAutoNum type="arabicPeriod"/>
            </a:pPr>
            <a:r>
              <a:rPr lang="cs-CZ" dirty="0" smtClean="0"/>
              <a:t>Obkreslí šablony a vystřihnou</a:t>
            </a:r>
          </a:p>
          <a:p>
            <a:pPr marL="342900" indent="-342900">
              <a:buAutoNum type="arabicPeriod"/>
            </a:pPr>
            <a:r>
              <a:rPr lang="cs-CZ" dirty="0" smtClean="0"/>
              <a:t>Nalepí je podle návodu</a:t>
            </a:r>
          </a:p>
          <a:p>
            <a:pPr marL="342900" indent="-342900">
              <a:buAutoNum type="arabicPeriod"/>
            </a:pPr>
            <a:r>
              <a:rPr lang="cs-CZ" dirty="0" smtClean="0"/>
              <a:t>Připevní mašličku, kterou ozdobí srdíčky</a:t>
            </a:r>
          </a:p>
          <a:p>
            <a:pPr marL="342900" indent="-342900">
              <a:buAutoNum type="arabicPeriod"/>
            </a:pPr>
            <a:r>
              <a:rPr lang="cs-CZ" dirty="0" smtClean="0"/>
              <a:t>Napíšou přání mamince</a:t>
            </a:r>
          </a:p>
        </p:txBody>
      </p:sp>
    </p:spTree>
    <p:extLst>
      <p:ext uri="{BB962C8B-B14F-4D97-AF65-F5344CB8AC3E}">
        <p14:creationId xmlns:p14="http://schemas.microsoft.com/office/powerpoint/2010/main" val="108287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90" t="8524" r="20520" b="21280"/>
          <a:stretch/>
        </p:blipFill>
        <p:spPr>
          <a:xfrm>
            <a:off x="2427336" y="1385278"/>
            <a:ext cx="3676752" cy="35919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1619672" y="4950573"/>
            <a:ext cx="5868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Druhou neděli v květnu</a:t>
            </a:r>
          </a:p>
          <a:p>
            <a:pPr algn="ctr"/>
            <a:r>
              <a:rPr lang="cs-CZ" sz="3200" dirty="0" smtClean="0"/>
              <a:t> se u nás slaví svátek matek.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254790"/>
            <a:ext cx="58326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Přání pro maminku</a:t>
            </a:r>
          </a:p>
          <a:p>
            <a:r>
              <a:rPr lang="cs-CZ" sz="4000" dirty="0" smtClean="0"/>
              <a:t> k svátku matek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79403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9" t="12324"/>
          <a:stretch/>
        </p:blipFill>
        <p:spPr>
          <a:xfrm rot="5400000">
            <a:off x="1769076" y="1879097"/>
            <a:ext cx="5705900" cy="385331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015317" y="227050"/>
            <a:ext cx="51484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Přání pro maminku</a:t>
            </a:r>
          </a:p>
        </p:txBody>
      </p:sp>
    </p:spTree>
    <p:extLst>
      <p:ext uri="{BB962C8B-B14F-4D97-AF65-F5344CB8AC3E}">
        <p14:creationId xmlns:p14="http://schemas.microsoft.com/office/powerpoint/2010/main" val="534571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404664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Připravte si: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3" r="5355"/>
          <a:stretch/>
        </p:blipFill>
        <p:spPr>
          <a:xfrm>
            <a:off x="1455716" y="1124744"/>
            <a:ext cx="6130389" cy="511256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21227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404664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Obkreslete </a:t>
            </a:r>
            <a:r>
              <a:rPr lang="cs-CZ" sz="3200" dirty="0" err="1" smtClean="0"/>
              <a:t>šablonky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68"/>
          <a:stretch/>
        </p:blipFill>
        <p:spPr>
          <a:xfrm>
            <a:off x="395536" y="990508"/>
            <a:ext cx="3954791" cy="314096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9" t="5901" r="8031"/>
          <a:stretch/>
        </p:blipFill>
        <p:spPr>
          <a:xfrm>
            <a:off x="4435702" y="3573016"/>
            <a:ext cx="3974006" cy="325890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957257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2" t="9899" r="11061" b="5859"/>
          <a:stretch/>
        </p:blipFill>
        <p:spPr>
          <a:xfrm>
            <a:off x="251520" y="1340768"/>
            <a:ext cx="4738076" cy="344812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6" t="16162" r="3788" b="6869"/>
          <a:stretch/>
        </p:blipFill>
        <p:spPr>
          <a:xfrm rot="10800000">
            <a:off x="3347864" y="3284984"/>
            <a:ext cx="5448802" cy="342318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2267744" y="404664"/>
            <a:ext cx="3804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Vystřihněte: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00613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4" t="13069" r="26338" b="9126"/>
          <a:stretch/>
        </p:blipFill>
        <p:spPr>
          <a:xfrm rot="5400000">
            <a:off x="4448025" y="1536751"/>
            <a:ext cx="4556137" cy="373212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8" t="8687" r="28738" b="5252"/>
          <a:stretch/>
        </p:blipFill>
        <p:spPr>
          <a:xfrm rot="5400000">
            <a:off x="408612" y="1337709"/>
            <a:ext cx="3887691" cy="389381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-18025" y="210701"/>
            <a:ext cx="9145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Malá srdíčka také obkreslete a vystřihněte.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6154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44824"/>
            <a:ext cx="6408712" cy="480653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7" r="1818"/>
          <a:stretch/>
        </p:blipFill>
        <p:spPr>
          <a:xfrm>
            <a:off x="5364088" y="11863"/>
            <a:ext cx="3613469" cy="265991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56284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64" t="5657" r="18327" b="7475"/>
          <a:stretch/>
        </p:blipFill>
        <p:spPr>
          <a:xfrm>
            <a:off x="1335623" y="836712"/>
            <a:ext cx="6529714" cy="560434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1835696" y="112276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Takto přilepte k sobě: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95765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88" t="11920" r="18788" b="6465"/>
          <a:stretch/>
        </p:blipFill>
        <p:spPr>
          <a:xfrm>
            <a:off x="1835696" y="1504986"/>
            <a:ext cx="5734356" cy="514498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179512" y="188640"/>
            <a:ext cx="8856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Do srdíčka uděláme malý otvor a navlíkneme mašličku.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7080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33" b="19192"/>
          <a:stretch/>
        </p:blipFill>
        <p:spPr>
          <a:xfrm>
            <a:off x="323527" y="1061203"/>
            <a:ext cx="3215877" cy="201622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9" r="13485" b="2020"/>
          <a:stretch/>
        </p:blipFill>
        <p:spPr>
          <a:xfrm>
            <a:off x="4244897" y="816742"/>
            <a:ext cx="2088232" cy="184934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46" r="5606" b="11919"/>
          <a:stretch/>
        </p:blipFill>
        <p:spPr>
          <a:xfrm>
            <a:off x="6660231" y="1061947"/>
            <a:ext cx="2325879" cy="135894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2" t="11150" r="4091" b="7071"/>
          <a:stretch/>
        </p:blipFill>
        <p:spPr>
          <a:xfrm>
            <a:off x="863588" y="4149080"/>
            <a:ext cx="3240360" cy="221573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3" t="3232" r="10758" b="16099"/>
          <a:stretch/>
        </p:blipFill>
        <p:spPr>
          <a:xfrm>
            <a:off x="5266066" y="4035160"/>
            <a:ext cx="2788330" cy="200975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1620982" y="260648"/>
            <a:ext cx="8627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8384" y="120660"/>
            <a:ext cx="8627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91777" y="374187"/>
            <a:ext cx="8627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21392" y="3480442"/>
            <a:ext cx="8627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02199" y="3276272"/>
            <a:ext cx="7111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80713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7596336" cy="569725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123728" y="481933"/>
            <a:ext cx="46805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mašli přilepíme malá srdíčka.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6107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04" r="4242" b="9495"/>
          <a:stretch/>
        </p:blipFill>
        <p:spPr>
          <a:xfrm rot="5400000">
            <a:off x="-636855" y="1473059"/>
            <a:ext cx="5377150" cy="295232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36" b="8485"/>
          <a:stretch/>
        </p:blipFill>
        <p:spPr>
          <a:xfrm rot="5400000">
            <a:off x="3263690" y="1763759"/>
            <a:ext cx="6123790" cy="311756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-6959" y="6092049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Hotový výrobek: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729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0" t="25859" r="4090" b="19595"/>
          <a:stretch/>
        </p:blipFill>
        <p:spPr>
          <a:xfrm rot="5400000">
            <a:off x="51329" y="1540959"/>
            <a:ext cx="4674154" cy="240156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45" t="22616" r="367" b="14639"/>
          <a:stretch/>
        </p:blipFill>
        <p:spPr>
          <a:xfrm rot="5400000">
            <a:off x="2789772" y="1826854"/>
            <a:ext cx="5940720" cy="309634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-6959" y="6092049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Hotový výrobek: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95588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77" b="10101"/>
          <a:stretch/>
        </p:blipFill>
        <p:spPr>
          <a:xfrm rot="5400000">
            <a:off x="1791907" y="2139669"/>
            <a:ext cx="5488178" cy="338437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1979712" y="254790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Hotová přáníčka: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86211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7" r="2121"/>
          <a:stretch/>
        </p:blipFill>
        <p:spPr>
          <a:xfrm>
            <a:off x="1043608" y="548680"/>
            <a:ext cx="6690429" cy="526512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29238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58" t="3838" r="11497" b="18990"/>
          <a:stretch/>
        </p:blipFill>
        <p:spPr>
          <a:xfrm>
            <a:off x="611560" y="404664"/>
            <a:ext cx="7879475" cy="573325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7902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41" t="15323" r="50000" b="40509"/>
          <a:stretch/>
        </p:blipFill>
        <p:spPr>
          <a:xfrm>
            <a:off x="1835696" y="1484784"/>
            <a:ext cx="5210790" cy="4632697"/>
          </a:xfrm>
          <a:prstGeom prst="hear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54790"/>
            <a:ext cx="70567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 druhé strany napište přání pro maminku: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476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455" y="116632"/>
            <a:ext cx="8388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 druhé strany napište přání: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88526" y="2310586"/>
            <a:ext cx="705678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French Script MT" pitchFamily="66" charset="0"/>
              </a:rPr>
              <a:t>Moje milá maminko, starostí jen malinko,</a:t>
            </a:r>
          </a:p>
          <a:p>
            <a:pPr algn="ctr"/>
            <a:r>
              <a:rPr lang="cs-CZ" sz="4000" dirty="0" smtClean="0">
                <a:latin typeface="French Script MT" pitchFamily="66" charset="0"/>
              </a:rPr>
              <a:t>zato štěstí, lásky dost. Tobě přeji pro radost!</a:t>
            </a:r>
          </a:p>
          <a:p>
            <a:pPr algn="ctr"/>
            <a:endParaRPr lang="cs-CZ" sz="4000" dirty="0">
              <a:latin typeface="French Script MT" pitchFamily="66" charset="0"/>
            </a:endParaRPr>
          </a:p>
          <a:p>
            <a:pPr algn="ctr"/>
            <a:r>
              <a:rPr lang="cs-CZ" sz="4000" dirty="0" smtClean="0">
                <a:latin typeface="French Script MT" pitchFamily="66" charset="0"/>
              </a:rPr>
              <a:t>Všechno nejlepší</a:t>
            </a:r>
          </a:p>
          <a:p>
            <a:pPr algn="ctr"/>
            <a:r>
              <a:rPr lang="cs-CZ" sz="4000" dirty="0" smtClean="0">
                <a:latin typeface="French Script MT" pitchFamily="66" charset="0"/>
              </a:rPr>
              <a:t> ke </a:t>
            </a:r>
            <a:r>
              <a:rPr lang="cs-CZ" sz="4000" dirty="0">
                <a:latin typeface="French Script MT" pitchFamily="66" charset="0"/>
              </a:rPr>
              <a:t>D</a:t>
            </a:r>
            <a:r>
              <a:rPr lang="cs-CZ" sz="4000" dirty="0" smtClean="0">
                <a:latin typeface="French Script MT" pitchFamily="66" charset="0"/>
              </a:rPr>
              <a:t>ni matek Ti přeje</a:t>
            </a:r>
            <a:r>
              <a:rPr lang="cs-CZ" sz="4000" dirty="0" smtClean="0"/>
              <a:t>…….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5338401" y="5693296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611560" y="1124744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2195736" y="916003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3779912" y="878523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5508104" y="878523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7115703" y="1288470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0" y="5013176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-11476" y="3698227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2483768" y="5693296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7528898" y="3698227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9" t="29293" r="16667" b="18384"/>
          <a:stretch/>
        </p:blipFill>
        <p:spPr>
          <a:xfrm>
            <a:off x="7519917" y="5040914"/>
            <a:ext cx="1584176" cy="11858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2755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331640" y="1772816"/>
            <a:ext cx="30492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5" name="TextovéPole 2"/>
          <p:cNvSpPr txBox="1"/>
          <p:nvPr/>
        </p:nvSpPr>
        <p:spPr>
          <a:xfrm>
            <a:off x="1331640" y="234888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fotografie z archivu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816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273</TotalTime>
  <Words>187</Words>
  <Application>Microsoft Office PowerPoint</Application>
  <PresentationFormat>Předvádění na obrazovce (4:3)</PresentationFormat>
  <Paragraphs>55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31</cp:revision>
  <dcterms:created xsi:type="dcterms:W3CDTF">2013-02-17T21:32:25Z</dcterms:created>
  <dcterms:modified xsi:type="dcterms:W3CDTF">2013-05-09T21:31:45Z</dcterms:modified>
</cp:coreProperties>
</file>