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6" r:id="rId3"/>
    <p:sldId id="261" r:id="rId4"/>
    <p:sldId id="257" r:id="rId5"/>
    <p:sldId id="258" r:id="rId6"/>
    <p:sldId id="260" r:id="rId7"/>
    <p:sldId id="262" r:id="rId8"/>
    <p:sldId id="263" r:id="rId9"/>
    <p:sldId id="264" r:id="rId10"/>
    <p:sldId id="266" r:id="rId11"/>
    <p:sldId id="259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D4942-FC66-41EB-BA3F-197C3059043E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6F1583-439A-4242-BB65-00C302CE4C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960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6F1583-439A-4242-BB65-00C302CE4CD6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768A8-31BC-4F5C-BD82-B46A43FF192C}" type="datetimeFigureOut">
              <a:rPr lang="en-US" smtClean="0"/>
              <a:pPr/>
              <a:t>5/9/2013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A29C3-5361-4153-9B1F-22A716A7406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itian_twins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ommons.wikimedia.org/wiki/File:Ale.ride.hihihi-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commons.wikimedia.org/wiki/File:Habibaadansalat.jpg" TargetMode="External"/><Relationship Id="rId4" Type="http://schemas.openxmlformats.org/officeDocument/2006/relationships/hyperlink" Target="http://commons.wikimedia.org/wiki/File:20040702_vp-grandson-hw9v525-517v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ishexercises.org/makeagame/viewgame.asp?id=1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0013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Rodina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Twins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cousin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step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mother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widow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unt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Family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members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VY_22_INOVACE_01_07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Family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2204864"/>
            <a:ext cx="8507288" cy="392129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 am an </a:t>
            </a:r>
            <a:r>
              <a:rPr lang="en-GB" sz="2800" b="1" dirty="0" smtClean="0"/>
              <a:t>only child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Tom has got two sisters and brother. His sisters are </a:t>
            </a:r>
            <a:r>
              <a:rPr lang="en-GB" sz="2800" b="1" dirty="0" smtClean="0"/>
              <a:t>twins</a:t>
            </a:r>
            <a:r>
              <a:rPr lang="en-GB" sz="2800" dirty="0" smtClean="0"/>
              <a:t>. His brother is the oldest. Tom´s two sisters are younger than him. Tom´s older brother </a:t>
            </a:r>
            <a:r>
              <a:rPr lang="en-GB" sz="2800" b="1" dirty="0" smtClean="0"/>
              <a:t>takes after </a:t>
            </a:r>
            <a:r>
              <a:rPr lang="en-GB" sz="2800" dirty="0" smtClean="0"/>
              <a:t>his father. They are </a:t>
            </a:r>
            <a:r>
              <a:rPr lang="en-GB" sz="2800" b="1" dirty="0" smtClean="0"/>
              <a:t>a close family</a:t>
            </a:r>
            <a:r>
              <a:rPr lang="en-GB" sz="2800" dirty="0" smtClean="0"/>
              <a:t>( get on well with each other).</a:t>
            </a:r>
          </a:p>
          <a:p>
            <a:r>
              <a:rPr lang="en-GB" sz="2800" dirty="0" smtClean="0"/>
              <a:t>Tom´s father is a businessman and his mother works as a nurse.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120px-Ale_ride_hihihi-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7" y="1052736"/>
            <a:ext cx="2509992" cy="165618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Twins</a:t>
            </a:r>
            <a:endParaRPr lang="cs-CZ" sz="2800" b="1" dirty="0" smtClean="0"/>
          </a:p>
          <a:p>
            <a:r>
              <a:rPr lang="cs-CZ" sz="2800" b="1" dirty="0" err="1" smtClean="0"/>
              <a:t>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only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child</a:t>
            </a:r>
            <a:endParaRPr lang="cs-CZ" sz="2800" b="1" dirty="0" smtClean="0"/>
          </a:p>
          <a:p>
            <a:r>
              <a:rPr lang="cs-CZ" sz="2800" b="1" dirty="0" err="1" smtClean="0"/>
              <a:t>Brothers</a:t>
            </a:r>
            <a:endParaRPr lang="cs-CZ" sz="2800" b="1" dirty="0" smtClean="0"/>
          </a:p>
          <a:p>
            <a:r>
              <a:rPr lang="cs-CZ" sz="2800" b="1" dirty="0" err="1" smtClean="0"/>
              <a:t>Sisters</a:t>
            </a:r>
            <a:endParaRPr lang="cs-CZ" sz="2800" b="1" dirty="0" smtClean="0"/>
          </a:p>
          <a:p>
            <a:r>
              <a:rPr lang="cs-CZ" sz="2800" b="1" dirty="0" err="1" smtClean="0"/>
              <a:t>Parents</a:t>
            </a:r>
            <a:endParaRPr lang="en-US" sz="2800" b="1" dirty="0"/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Haitian_twi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5" y="1196752"/>
            <a:ext cx="6096677" cy="45725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Members of your family</a:t>
            </a:r>
            <a:endParaRPr lang="en-GB" sz="32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Male 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Grandfather</a:t>
            </a:r>
          </a:p>
          <a:p>
            <a:r>
              <a:rPr lang="en-GB" dirty="0" smtClean="0"/>
              <a:t>Father (dad)</a:t>
            </a:r>
          </a:p>
          <a:p>
            <a:r>
              <a:rPr lang="en-GB" dirty="0" smtClean="0"/>
              <a:t>Brother</a:t>
            </a:r>
          </a:p>
          <a:p>
            <a:r>
              <a:rPr lang="en-GB" dirty="0" smtClean="0"/>
              <a:t>Uncle</a:t>
            </a:r>
          </a:p>
          <a:p>
            <a:r>
              <a:rPr lang="en-GB" dirty="0" smtClean="0"/>
              <a:t>Cousin</a:t>
            </a:r>
          </a:p>
          <a:p>
            <a:r>
              <a:rPr lang="en-GB" dirty="0" smtClean="0"/>
              <a:t>Father-in-law</a:t>
            </a:r>
          </a:p>
          <a:p>
            <a:r>
              <a:rPr lang="en-GB" dirty="0" smtClean="0"/>
              <a:t>Brother-in-law</a:t>
            </a:r>
          </a:p>
          <a:p>
            <a:r>
              <a:rPr lang="en-GB" dirty="0" smtClean="0"/>
              <a:t>Nephew</a:t>
            </a:r>
          </a:p>
          <a:p>
            <a:r>
              <a:rPr lang="en-GB" dirty="0" smtClean="0"/>
              <a:t>Widower</a:t>
            </a:r>
          </a:p>
          <a:p>
            <a:r>
              <a:rPr lang="en-GB" dirty="0" smtClean="0"/>
              <a:t>Stepfather</a:t>
            </a:r>
          </a:p>
          <a:p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Female</a:t>
            </a:r>
            <a:endParaRPr lang="en-GB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Grandmother</a:t>
            </a:r>
          </a:p>
          <a:p>
            <a:r>
              <a:rPr lang="en-GB" dirty="0" smtClean="0"/>
              <a:t>Mother ( mom)</a:t>
            </a:r>
          </a:p>
          <a:p>
            <a:r>
              <a:rPr lang="en-GB" dirty="0" smtClean="0"/>
              <a:t>Sister</a:t>
            </a:r>
          </a:p>
          <a:p>
            <a:r>
              <a:rPr lang="en-GB" dirty="0" smtClean="0"/>
              <a:t>Aunt</a:t>
            </a:r>
          </a:p>
          <a:p>
            <a:r>
              <a:rPr lang="en-GB" dirty="0" smtClean="0"/>
              <a:t>Cousin</a:t>
            </a:r>
          </a:p>
          <a:p>
            <a:r>
              <a:rPr lang="en-GB" dirty="0" smtClean="0"/>
              <a:t>Mother-in-law</a:t>
            </a:r>
          </a:p>
          <a:p>
            <a:r>
              <a:rPr lang="en-GB" dirty="0" smtClean="0"/>
              <a:t>Sister-in-law</a:t>
            </a:r>
          </a:p>
          <a:p>
            <a:r>
              <a:rPr lang="en-GB" dirty="0" smtClean="0"/>
              <a:t>Niece</a:t>
            </a:r>
          </a:p>
          <a:p>
            <a:r>
              <a:rPr lang="en-GB" dirty="0" smtClean="0"/>
              <a:t>Widow</a:t>
            </a:r>
          </a:p>
          <a:p>
            <a:r>
              <a:rPr lang="en-GB" dirty="0" smtClean="0"/>
              <a:t>Stepmother</a:t>
            </a:r>
            <a:endParaRPr lang="en-GB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Who is who</a:t>
            </a:r>
            <a:endParaRPr lang="en-GB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Your </a:t>
            </a:r>
            <a:r>
              <a:rPr lang="en-GB" sz="2800" dirty="0" err="1" smtClean="0"/>
              <a:t>parents´parents</a:t>
            </a:r>
            <a:r>
              <a:rPr lang="en-GB" sz="2800" dirty="0" smtClean="0"/>
              <a:t> are your </a:t>
            </a:r>
            <a:r>
              <a:rPr lang="en-GB" sz="2800" b="1" dirty="0" smtClean="0"/>
              <a:t>grandfather</a:t>
            </a:r>
            <a:r>
              <a:rPr lang="en-GB" sz="2800" dirty="0" smtClean="0"/>
              <a:t> and </a:t>
            </a:r>
            <a:r>
              <a:rPr lang="en-GB" sz="2800" b="1" dirty="0" smtClean="0"/>
              <a:t>grandmother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Your </a:t>
            </a:r>
            <a:r>
              <a:rPr lang="en-GB" sz="2800" dirty="0" err="1" smtClean="0"/>
              <a:t>parents´brother</a:t>
            </a:r>
            <a:r>
              <a:rPr lang="en-GB" sz="2800" dirty="0" smtClean="0"/>
              <a:t> and sister are your </a:t>
            </a:r>
            <a:r>
              <a:rPr lang="en-GB" sz="2800" b="1" dirty="0" smtClean="0"/>
              <a:t>uncle</a:t>
            </a:r>
            <a:r>
              <a:rPr lang="en-GB" sz="2800" dirty="0" smtClean="0"/>
              <a:t> and </a:t>
            </a:r>
            <a:r>
              <a:rPr lang="en-GB" sz="2800" b="1" dirty="0" smtClean="0"/>
              <a:t>aunt</a:t>
            </a:r>
            <a:r>
              <a:rPr lang="en-GB" sz="2800" dirty="0" smtClean="0"/>
              <a:t>.</a:t>
            </a: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20040702_vp-grandson-hw9v525-517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212976"/>
            <a:ext cx="3096344" cy="2687242"/>
          </a:xfrm>
          <a:prstGeom prst="rect">
            <a:avLst/>
          </a:prstGeom>
          <a:noFill/>
        </p:spPr>
      </p:pic>
      <p:pic>
        <p:nvPicPr>
          <p:cNvPr id="3075" name="Picture 3" descr="D:\800PX-~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3212976"/>
            <a:ext cx="3579746" cy="268481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373616" cy="4021907"/>
          </a:xfrm>
        </p:spPr>
        <p:txBody>
          <a:bodyPr/>
          <a:lstStyle/>
          <a:p>
            <a:r>
              <a:rPr lang="en-GB" sz="2800" dirty="0" smtClean="0"/>
              <a:t>Your aunt´s and uncle´s children are your </a:t>
            </a:r>
            <a:r>
              <a:rPr lang="en-GB" sz="2800" b="1" dirty="0" smtClean="0"/>
              <a:t>cousins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The father and mother of the person you marry are your </a:t>
            </a:r>
            <a:r>
              <a:rPr lang="en-GB" sz="2800" b="1" dirty="0" smtClean="0"/>
              <a:t>father-in-law</a:t>
            </a:r>
            <a:r>
              <a:rPr lang="en-GB" sz="2800" dirty="0" smtClean="0"/>
              <a:t> and your </a:t>
            </a:r>
            <a:r>
              <a:rPr lang="en-GB" sz="2800" b="1" dirty="0" smtClean="0"/>
              <a:t>mother-in-law</a:t>
            </a:r>
            <a:r>
              <a:rPr lang="en-GB" sz="2800" dirty="0" smtClean="0"/>
              <a:t>.</a:t>
            </a:r>
          </a:p>
          <a:p>
            <a:endParaRPr lang="en-US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462px-Helen_Mirren_at_the_Orange_British_Academy_Film_Awards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20888"/>
            <a:ext cx="2664296" cy="3461061"/>
          </a:xfrm>
          <a:prstGeom prst="rect">
            <a:avLst/>
          </a:prstGeom>
          <a:noFill/>
        </p:spPr>
      </p:pic>
      <p:pic>
        <p:nvPicPr>
          <p:cNvPr id="4099" name="Picture 3" descr="D:\742px-Habibaadansala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636912"/>
            <a:ext cx="3979522" cy="3212579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485740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brother and sister of the person you marry are your </a:t>
            </a:r>
            <a:r>
              <a:rPr lang="en-GB" sz="2800" b="1" dirty="0" smtClean="0"/>
              <a:t>brother-in-law</a:t>
            </a:r>
            <a:r>
              <a:rPr lang="en-GB" sz="2800" dirty="0" smtClean="0"/>
              <a:t> and your </a:t>
            </a:r>
            <a:r>
              <a:rPr lang="en-GB" sz="2800" b="1" dirty="0" smtClean="0"/>
              <a:t>sister-in-law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Your brother´s and sister´s children are your </a:t>
            </a:r>
            <a:r>
              <a:rPr lang="en-GB" sz="2800" b="1" dirty="0" smtClean="0"/>
              <a:t>nephew</a:t>
            </a:r>
            <a:r>
              <a:rPr lang="en-GB" sz="2800" dirty="0" smtClean="0"/>
              <a:t> and your </a:t>
            </a:r>
            <a:r>
              <a:rPr lang="en-GB" sz="2800" b="1" dirty="0" smtClean="0"/>
              <a:t>niece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800px-Iraqi_girls_living_next_to_Daurra_Oil_Refinery_in_Iraq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348880"/>
            <a:ext cx="4680520" cy="351039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471338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If the person you marry dies, you become a </a:t>
            </a:r>
            <a:r>
              <a:rPr lang="en-GB" sz="2800" b="1" dirty="0" smtClean="0"/>
              <a:t>widower</a:t>
            </a:r>
            <a:r>
              <a:rPr lang="en-GB" sz="2800" dirty="0" smtClean="0"/>
              <a:t> or a </a:t>
            </a:r>
            <a:r>
              <a:rPr lang="en-GB" sz="2800" b="1" dirty="0" smtClean="0"/>
              <a:t>widow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If you mother or father remarries, you have a </a:t>
            </a:r>
            <a:r>
              <a:rPr lang="en-GB" sz="2800" b="1" dirty="0" smtClean="0"/>
              <a:t>stepfather</a:t>
            </a:r>
            <a:r>
              <a:rPr lang="en-GB" sz="2800" dirty="0" smtClean="0"/>
              <a:t> or </a:t>
            </a:r>
            <a:r>
              <a:rPr lang="en-GB" sz="2800" b="1" dirty="0" smtClean="0"/>
              <a:t>stepmother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800px-Shorn_woman_in_whit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924944"/>
            <a:ext cx="4356552" cy="2902552"/>
          </a:xfrm>
          <a:prstGeom prst="rect">
            <a:avLst/>
          </a:prstGeom>
          <a:noFill/>
        </p:spPr>
      </p:pic>
      <p:pic>
        <p:nvPicPr>
          <p:cNvPr id="6147" name="Picture 3" descr="D:\The_Toy_Seller_(1412200357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19" y="2924944"/>
            <a:ext cx="4013081" cy="2938872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opper\Pictures\family tre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81504"/>
            <a:ext cx="6048672" cy="4453386"/>
          </a:xfrm>
          <a:prstGeom prst="rect">
            <a:avLst/>
          </a:prstGeom>
          <a:noFill/>
        </p:spPr>
      </p:pic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Are you an only child?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have any sisters or brothers?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do your parents do?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get on well with your family members?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Who do you take after?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know any twins?</a:t>
            </a:r>
          </a:p>
          <a:p>
            <a:pPr marL="514350" indent="-514350"/>
            <a:r>
              <a:rPr lang="en-GB" sz="2800" b="1" i="1" dirty="0" smtClean="0"/>
              <a:t>Make your own family tree.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88640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D:\573px-FAMILIA_77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645024"/>
            <a:ext cx="2376264" cy="219789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00141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http://commons.wikimedia.org/wiki/File:Ale.ride.hihihi-).jpg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http://commons.wikimedia.org/wiki/File:Haitian_twins.jpg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http://commons.wikimedia.org/wiki/File:20040702_vp-grandson-hw9v525-517v.jpg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http://commons.wikimedia.org/wiki/File:Helen_Mirren_at_the_Orange_British_Academy_Film_Awards_2.jpg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http://commons.wikimedia.org/wiki/File:Habibaadansalat.jpg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http://commons.wikimedia.org/wiki/File:Viridiano_e_Av%C3%B3s.JPG</a:t>
            </a:r>
          </a:p>
          <a:p>
            <a:endParaRPr lang="cs-CZ" sz="2000" dirty="0" smtClean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http://commons.wikimedia.org/wiki/File:Iraqi_girls_living_next_to_Daurra_Oil_Refinery_in_Iraq.jpg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http://commons.wikimedia.org/wiki/File:Shorn_woman_in_white.jpg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http://commons.wikimedia.org/wiki/File:The_Toy_Seller_(1412200357).jpg</a:t>
            </a:r>
          </a:p>
          <a:p>
            <a:r>
              <a:rPr lang="cs-CZ" sz="2000" dirty="0" smtClean="0"/>
              <a:t>SANTI. </a:t>
            </a:r>
            <a:r>
              <a:rPr lang="cs-CZ" sz="2000" i="1" dirty="0" err="1" smtClean="0"/>
              <a:t>englishexercises.org</a:t>
            </a:r>
            <a:r>
              <a:rPr lang="cs-CZ" sz="2000" dirty="0" smtClean="0"/>
              <a:t> [online]. [cit. 26.3.2013]. Dostupný na WWW: http://www.</a:t>
            </a:r>
            <a:r>
              <a:rPr lang="cs-CZ" sz="2000" dirty="0" err="1" smtClean="0"/>
              <a:t>englishexercises.org</a:t>
            </a:r>
            <a:r>
              <a:rPr lang="cs-CZ" sz="2000" dirty="0" smtClean="0"/>
              <a:t>/</a:t>
            </a:r>
            <a:r>
              <a:rPr lang="cs-CZ" sz="2000" dirty="0" err="1" smtClean="0"/>
              <a:t>makeagame</a:t>
            </a:r>
            <a:r>
              <a:rPr lang="cs-CZ" sz="2000" dirty="0" smtClean="0"/>
              <a:t>/</a:t>
            </a:r>
            <a:r>
              <a:rPr lang="cs-CZ" sz="2000" dirty="0" err="1" smtClean="0"/>
              <a:t>viewgame.asp</a:t>
            </a:r>
            <a:r>
              <a:rPr lang="cs-CZ" sz="2000" smtClean="0"/>
              <a:t>?id=11</a:t>
            </a:r>
            <a:endParaRPr lang="cs-CZ" sz="2000" dirty="0" smtClean="0">
              <a:hlinkClick r:id="rId3"/>
            </a:endParaRPr>
          </a:p>
          <a:p>
            <a:r>
              <a:rPr lang="cs-CZ" sz="2000" dirty="0" smtClean="0"/>
              <a:t>http://www.</a:t>
            </a:r>
            <a:r>
              <a:rPr lang="cs-CZ" sz="2000" dirty="0" err="1" smtClean="0"/>
              <a:t>englishexercises.org</a:t>
            </a:r>
            <a:r>
              <a:rPr lang="cs-CZ" sz="2000" dirty="0" smtClean="0"/>
              <a:t>/</a:t>
            </a:r>
            <a:r>
              <a:rPr lang="cs-CZ" sz="2000" dirty="0" err="1" smtClean="0"/>
              <a:t>makeagame</a:t>
            </a:r>
            <a:r>
              <a:rPr lang="cs-CZ" sz="2000" dirty="0" smtClean="0"/>
              <a:t>/</a:t>
            </a:r>
            <a:r>
              <a:rPr lang="cs-CZ" sz="2000" dirty="0" err="1" smtClean="0"/>
              <a:t>viewgame.asp</a:t>
            </a:r>
            <a:r>
              <a:rPr lang="cs-CZ" sz="2000" dirty="0" smtClean="0"/>
              <a:t>?id=11</a:t>
            </a:r>
            <a:endParaRPr lang="cs-CZ" sz="2000" dirty="0" smtClean="0">
              <a:hlinkClick r:id="rId3"/>
            </a:endParaRPr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2013- 03-10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http://commons.wikimedia.org/wiki/File:FAMILIA_777.jpg</a:t>
            </a:r>
          </a:p>
          <a:p>
            <a:endParaRPr lang="en-GB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637</Words>
  <Application>Microsoft Office PowerPoint</Application>
  <PresentationFormat>Předvádění na obrazovce (4:3)</PresentationFormat>
  <Paragraphs>134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Family</vt:lpstr>
      <vt:lpstr>Prezentace aplikace PowerPoint</vt:lpstr>
      <vt:lpstr>Members of your family</vt:lpstr>
      <vt:lpstr>Who is who</vt:lpstr>
      <vt:lpstr>Prezentace aplikace PowerPoint</vt:lpstr>
      <vt:lpstr>Prezentace aplikace PowerPoint</vt:lpstr>
      <vt:lpstr>Prezentace aplikace PowerPoint</vt:lpstr>
      <vt:lpstr>Prezentace aplikace PowerPoint</vt:lpstr>
      <vt:lpstr>Questions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</dc:title>
  <dc:creator>popper</dc:creator>
  <cp:lastModifiedBy>Daniela Popperová, Mgr.</cp:lastModifiedBy>
  <cp:revision>78</cp:revision>
  <dcterms:created xsi:type="dcterms:W3CDTF">2012-12-01T07:20:54Z</dcterms:created>
  <dcterms:modified xsi:type="dcterms:W3CDTF">2013-05-09T05:46:29Z</dcterms:modified>
</cp:coreProperties>
</file>