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60" r:id="rId5"/>
    <p:sldId id="259" r:id="rId6"/>
    <p:sldId id="261" r:id="rId7"/>
    <p:sldId id="257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CD3EA-0516-4319-BB80-A7D31210C7E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C9A8-8C68-466E-A160-EE12AC948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vocabularylogdynamic.blogspot.cz/2012/06/daily-routine.html" TargetMode="External"/><Relationship Id="rId2" Type="http://schemas.openxmlformats.org/officeDocument/2006/relationships/hyperlink" Target="http://abitmore4us.blogspot.cz/2011/05/blog-pos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660266"/>
              </p:ext>
            </p:extLst>
          </p:nvPr>
        </p:nvGraphicFramePr>
        <p:xfrm>
          <a:off x="750311" y="2060848"/>
          <a:ext cx="7560000" cy="36468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Denní program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Get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up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have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breakfast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do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homework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do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washing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up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go to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bed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31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Výklad pomocí prezentace, doplňování pracovního 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Daily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routines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VY_22_INOVACE_01_08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Daily routines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We use Present Simple tense for things which we do regularly.</a:t>
            </a:r>
          </a:p>
          <a:p>
            <a:r>
              <a:rPr lang="en-GB" sz="2800" dirty="0" smtClean="0"/>
              <a:t>I have breakfast every day.</a:t>
            </a:r>
          </a:p>
          <a:p>
            <a:r>
              <a:rPr lang="en-GB" sz="2800" dirty="0" smtClean="0"/>
              <a:t>On Mondays I usually watch TV.</a:t>
            </a:r>
          </a:p>
          <a:p>
            <a:endParaRPr lang="cs-CZ" dirty="0"/>
          </a:p>
        </p:txBody>
      </p:sp>
      <p:pic>
        <p:nvPicPr>
          <p:cNvPr id="1028" name="Picture 4" descr="C:\Users\AutoReady\Pictures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645024"/>
            <a:ext cx="3168352" cy="2147052"/>
          </a:xfrm>
          <a:prstGeom prst="rect">
            <a:avLst/>
          </a:prstGeom>
          <a:noFill/>
        </p:spPr>
      </p:pic>
      <p:pic>
        <p:nvPicPr>
          <p:cNvPr id="2" name="Picture 2" descr="D:\Daily_Routin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249408"/>
            <a:ext cx="3096344" cy="3686830"/>
          </a:xfrm>
          <a:prstGeom prst="rect">
            <a:avLst/>
          </a:prstGeom>
          <a:noFill/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Morning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 </a:t>
            </a:r>
            <a:r>
              <a:rPr lang="en-GB" sz="2800" b="1" dirty="0" smtClean="0"/>
              <a:t>wake up </a:t>
            </a:r>
            <a:r>
              <a:rPr lang="en-GB" sz="2800" dirty="0" smtClean="0"/>
              <a:t>at 6 am.</a:t>
            </a:r>
          </a:p>
          <a:p>
            <a:r>
              <a:rPr lang="en-GB" sz="2800" dirty="0" smtClean="0"/>
              <a:t>I </a:t>
            </a:r>
            <a:r>
              <a:rPr lang="en-GB" sz="2800" b="1" dirty="0" smtClean="0"/>
              <a:t>get up </a:t>
            </a:r>
            <a:r>
              <a:rPr lang="en-GB" sz="2800" dirty="0" smtClean="0"/>
              <a:t>at 6.15 am.</a:t>
            </a:r>
          </a:p>
          <a:p>
            <a:r>
              <a:rPr lang="en-GB" sz="2800" dirty="0" smtClean="0"/>
              <a:t>I have a shower/a bath.</a:t>
            </a:r>
          </a:p>
          <a:p>
            <a:r>
              <a:rPr lang="en-GB" sz="2800" dirty="0" smtClean="0"/>
              <a:t>I brush my teeth.</a:t>
            </a:r>
          </a:p>
          <a:p>
            <a:r>
              <a:rPr lang="en-GB" sz="2800" dirty="0" smtClean="0"/>
              <a:t>I get dressed.</a:t>
            </a:r>
            <a:endParaRPr lang="en-GB" sz="2800" dirty="0"/>
          </a:p>
        </p:txBody>
      </p:sp>
      <p:pic>
        <p:nvPicPr>
          <p:cNvPr id="2051" name="Picture 3" descr="C:\Users\AutoReady\Pictures\wake 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484784"/>
            <a:ext cx="2555994" cy="2736304"/>
          </a:xfrm>
          <a:prstGeom prst="rect">
            <a:avLst/>
          </a:prstGeom>
          <a:noFill/>
        </p:spPr>
      </p:pic>
      <p:pic>
        <p:nvPicPr>
          <p:cNvPr id="2052" name="Picture 4" descr="C:\Users\AutoReady\Pictures\tee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140968"/>
            <a:ext cx="2088232" cy="2713642"/>
          </a:xfrm>
          <a:prstGeom prst="rect">
            <a:avLst/>
          </a:prstGeom>
          <a:noFill/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Food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91264" cy="399330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Have breakfast</a:t>
            </a:r>
          </a:p>
          <a:p>
            <a:r>
              <a:rPr lang="en-GB" sz="2800" b="1" dirty="0" smtClean="0"/>
              <a:t>Have lunch</a:t>
            </a:r>
          </a:p>
          <a:p>
            <a:r>
              <a:rPr lang="en-GB" sz="2800" b="1" dirty="0" smtClean="0"/>
              <a:t>Have dinner</a:t>
            </a:r>
          </a:p>
          <a:p>
            <a:r>
              <a:rPr lang="en-GB" sz="2800" b="1" dirty="0" smtClean="0"/>
              <a:t>Have snacks</a:t>
            </a:r>
            <a:endParaRPr lang="en-GB" sz="2800" b="1" dirty="0"/>
          </a:p>
        </p:txBody>
      </p:sp>
      <p:pic>
        <p:nvPicPr>
          <p:cNvPr id="2050" name="Picture 2" descr="D:\have a breakf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556792"/>
            <a:ext cx="3672408" cy="4226529"/>
          </a:xfrm>
          <a:prstGeom prst="rect">
            <a:avLst/>
          </a:prstGeom>
          <a:noFill/>
        </p:spPr>
      </p:pic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87220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School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924944"/>
            <a:ext cx="8075240" cy="320121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 leave home at 7.15 am.</a:t>
            </a:r>
          </a:p>
          <a:p>
            <a:r>
              <a:rPr lang="en-GB" sz="2800" dirty="0" smtClean="0"/>
              <a:t>I go to school by bus.</a:t>
            </a:r>
          </a:p>
          <a:p>
            <a:r>
              <a:rPr lang="en-GB" sz="2800" dirty="0" smtClean="0"/>
              <a:t>I reach school at 7.45 am.</a:t>
            </a:r>
          </a:p>
          <a:p>
            <a:r>
              <a:rPr lang="en-GB" sz="2800" dirty="0" smtClean="0"/>
              <a:t>School starts at 8 o´clock and finishes at 2.20 pm.</a:t>
            </a:r>
          </a:p>
          <a:p>
            <a:r>
              <a:rPr lang="en-GB" sz="2800" dirty="0" smtClean="0"/>
              <a:t>We have several breaks.</a:t>
            </a:r>
            <a:endParaRPr lang="en-GB" sz="2800" dirty="0"/>
          </a:p>
        </p:txBody>
      </p:sp>
      <p:pic>
        <p:nvPicPr>
          <p:cNvPr id="4098" name="Picture 2" descr="C:\Users\AutoReady\Pictures\b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178668"/>
            <a:ext cx="2952328" cy="3100618"/>
          </a:xfrm>
          <a:prstGeom prst="rect">
            <a:avLst/>
          </a:prstGeom>
          <a:noFill/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Afternoon/Evening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91264" cy="399330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 </a:t>
            </a:r>
            <a:r>
              <a:rPr lang="en-GB" sz="2800" b="1" dirty="0" smtClean="0"/>
              <a:t>get home </a:t>
            </a:r>
            <a:r>
              <a:rPr lang="en-GB" sz="2800" dirty="0" smtClean="0"/>
              <a:t>at 15.30 pm.</a:t>
            </a:r>
          </a:p>
          <a:p>
            <a:r>
              <a:rPr lang="en-GB" sz="2800" dirty="0" smtClean="0"/>
              <a:t>I go out.</a:t>
            </a:r>
          </a:p>
          <a:p>
            <a:r>
              <a:rPr lang="en-GB" sz="2800" dirty="0" smtClean="0"/>
              <a:t>I </a:t>
            </a:r>
            <a:r>
              <a:rPr lang="en-GB" sz="2800" b="1" dirty="0" smtClean="0"/>
              <a:t>do my homework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 prepare things for school.</a:t>
            </a:r>
          </a:p>
          <a:p>
            <a:r>
              <a:rPr lang="en-GB" sz="2800" dirty="0" smtClean="0"/>
              <a:t>I watch TV, listen to music or read.</a:t>
            </a:r>
          </a:p>
          <a:p>
            <a:r>
              <a:rPr lang="en-GB" sz="2800" dirty="0" smtClean="0"/>
              <a:t>Sometimes I play some sports.</a:t>
            </a:r>
          </a:p>
          <a:p>
            <a:r>
              <a:rPr lang="en-GB" sz="2800" dirty="0" smtClean="0"/>
              <a:t>I </a:t>
            </a:r>
            <a:r>
              <a:rPr lang="en-GB" sz="2800" b="1" dirty="0" smtClean="0"/>
              <a:t>go to bed </a:t>
            </a:r>
            <a:r>
              <a:rPr lang="en-GB" sz="2800" dirty="0" smtClean="0"/>
              <a:t>at 10 o ´clock.</a:t>
            </a:r>
            <a:endParaRPr lang="en-GB" sz="2800" dirty="0"/>
          </a:p>
        </p:txBody>
      </p:sp>
      <p:pic>
        <p:nvPicPr>
          <p:cNvPr id="4098" name="Picture 2" descr="D:\go to b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72816"/>
            <a:ext cx="2664296" cy="2448272"/>
          </a:xfrm>
          <a:prstGeom prst="rect">
            <a:avLst/>
          </a:prstGeom>
          <a:noFill/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Adverbs of frequency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91264" cy="4065315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Always</a:t>
            </a:r>
          </a:p>
          <a:p>
            <a:r>
              <a:rPr lang="en-GB" sz="2800" b="1" dirty="0" smtClean="0"/>
              <a:t>Often</a:t>
            </a:r>
          </a:p>
          <a:p>
            <a:r>
              <a:rPr lang="en-GB" sz="2800" b="1" dirty="0" smtClean="0"/>
              <a:t>Usually</a:t>
            </a:r>
          </a:p>
          <a:p>
            <a:r>
              <a:rPr lang="en-GB" sz="2800" b="1" dirty="0" smtClean="0"/>
              <a:t>Sometimes</a:t>
            </a:r>
          </a:p>
          <a:p>
            <a:r>
              <a:rPr lang="en-GB" sz="2800" b="1" dirty="0" smtClean="0"/>
              <a:t>Rarely = Seldom</a:t>
            </a:r>
          </a:p>
          <a:p>
            <a:r>
              <a:rPr lang="en-GB" sz="2800" b="1" dirty="0" smtClean="0"/>
              <a:t>Never</a:t>
            </a:r>
            <a:endParaRPr lang="en-GB" sz="2800" b="1" dirty="0"/>
          </a:p>
        </p:txBody>
      </p:sp>
      <p:pic>
        <p:nvPicPr>
          <p:cNvPr id="7172" name="Picture 4" descr="C:\Users\AutoReady\Pictures\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429000"/>
            <a:ext cx="2664296" cy="2220247"/>
          </a:xfrm>
          <a:prstGeom prst="rect">
            <a:avLst/>
          </a:prstGeom>
          <a:noFill/>
        </p:spPr>
      </p:pic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watch_tv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628800"/>
            <a:ext cx="2736304" cy="209327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How often do you do these things?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 smtClean="0"/>
              <a:t>Empty the bin</a:t>
            </a:r>
          </a:p>
          <a:p>
            <a:r>
              <a:rPr lang="en-GB" sz="3000" dirty="0" smtClean="0"/>
              <a:t>Feed pets</a:t>
            </a:r>
          </a:p>
          <a:p>
            <a:r>
              <a:rPr lang="en-GB" sz="3000" dirty="0" smtClean="0"/>
              <a:t>Come late for school</a:t>
            </a:r>
          </a:p>
          <a:p>
            <a:r>
              <a:rPr lang="en-GB" sz="3000" dirty="0" smtClean="0"/>
              <a:t>Go swimming after school</a:t>
            </a:r>
          </a:p>
          <a:p>
            <a:r>
              <a:rPr lang="en-GB" sz="3000" dirty="0" smtClean="0"/>
              <a:t>Do the shopping</a:t>
            </a:r>
          </a:p>
          <a:p>
            <a:r>
              <a:rPr lang="en-GB" sz="3000" dirty="0" smtClean="0"/>
              <a:t>Do the washing-up</a:t>
            </a:r>
          </a:p>
          <a:p>
            <a:r>
              <a:rPr lang="en-GB" sz="3000" dirty="0" smtClean="0"/>
              <a:t>Go out with friends</a:t>
            </a:r>
          </a:p>
          <a:p>
            <a:r>
              <a:rPr lang="en-GB" sz="3000" dirty="0" smtClean="0"/>
              <a:t>Watch sports on TV</a:t>
            </a:r>
          </a:p>
          <a:p>
            <a:r>
              <a:rPr lang="en-GB" sz="3000" dirty="0" smtClean="0"/>
              <a:t>Read magazines</a:t>
            </a:r>
          </a:p>
          <a:p>
            <a:endParaRPr lang="cs-CZ" dirty="0"/>
          </a:p>
        </p:txBody>
      </p:sp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go shopp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717032"/>
            <a:ext cx="2808312" cy="2019824"/>
          </a:xfrm>
          <a:prstGeom prst="rect">
            <a:avLst/>
          </a:prstGeom>
          <a:noFill/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026" name="Picture 2" descr="C:\Users\AutoReady\Desktop\Imagen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484784"/>
            <a:ext cx="1680104" cy="1701924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time do you get up?</a:t>
            </a:r>
          </a:p>
          <a:p>
            <a:r>
              <a:rPr lang="en-GB" sz="2800" dirty="0" smtClean="0"/>
              <a:t>What do you have for breakfast?</a:t>
            </a:r>
          </a:p>
          <a:p>
            <a:r>
              <a:rPr lang="en-GB" sz="2800" dirty="0" smtClean="0"/>
              <a:t>What time do you reach school?</a:t>
            </a:r>
          </a:p>
          <a:p>
            <a:r>
              <a:rPr lang="en-GB" sz="2800" dirty="0" smtClean="0"/>
              <a:t>Which subjects do you have on Tuesday?</a:t>
            </a:r>
          </a:p>
          <a:p>
            <a:r>
              <a:rPr lang="en-GB" sz="2800" dirty="0" smtClean="0"/>
              <a:t>What do you in the afternoon?</a:t>
            </a:r>
          </a:p>
          <a:p>
            <a:r>
              <a:rPr lang="en-GB" sz="2800" dirty="0" smtClean="0"/>
              <a:t>What time do you go to bed?</a:t>
            </a:r>
          </a:p>
          <a:p>
            <a:r>
              <a:rPr lang="en-GB" sz="2800" dirty="0" smtClean="0"/>
              <a:t>Put down three things which you do on Mondays.</a:t>
            </a:r>
          </a:p>
          <a:p>
            <a:r>
              <a:rPr lang="en-GB" sz="2800" dirty="0" smtClean="0"/>
              <a:t>Put down three things which you do on Sundays.</a:t>
            </a:r>
            <a:endParaRPr lang="en-GB" sz="2800" dirty="0"/>
          </a:p>
        </p:txBody>
      </p:sp>
      <p:pic>
        <p:nvPicPr>
          <p:cNvPr id="8194" name="Picture 2" descr="C:\Users\AutoReady\Pictures\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196752"/>
            <a:ext cx="2016224" cy="1885865"/>
          </a:xfrm>
          <a:prstGeom prst="rect">
            <a:avLst/>
          </a:prstGeom>
          <a:noFill/>
        </p:spPr>
      </p:pic>
      <p:cxnSp>
        <p:nvCxnSpPr>
          <p:cNvPr id="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Sources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VALENTINE. </a:t>
            </a:r>
            <a:r>
              <a:rPr lang="cs-CZ" sz="2000" i="1" dirty="0"/>
              <a:t>passiondeambun.blogspot.cz</a:t>
            </a:r>
            <a:r>
              <a:rPr lang="cs-CZ" sz="2000" dirty="0"/>
              <a:t> [online]. [cit. 25.3.2013]. Dostupný na WWW: http://passiondeambun.blogspot.cz/2011/07/daily-routine.html </a:t>
            </a:r>
          </a:p>
          <a:p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/>
              <a:t>abitmore4us.blogspot.cz</a:t>
            </a:r>
            <a:r>
              <a:rPr lang="cs-CZ" sz="2000" dirty="0"/>
              <a:t> [online]. [cit. 25.3.2013].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abitmore4us.blogspot.cz/2011/05/blog-post.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/>
          </a:p>
          <a:p>
            <a:r>
              <a:rPr lang="cs-CZ" sz="2000" dirty="0" smtClean="0"/>
              <a:t>JOSHUAPRAMIS. </a:t>
            </a:r>
            <a:r>
              <a:rPr lang="cs-CZ" sz="2000" i="1" dirty="0" err="1" smtClean="0"/>
              <a:t>joshuapramis.com</a:t>
            </a:r>
            <a:r>
              <a:rPr lang="cs-CZ" sz="2000" dirty="0" smtClean="0"/>
              <a:t> [online]. [cit. 26.3.2013]. Dostupný na WWW: http://www.</a:t>
            </a:r>
            <a:r>
              <a:rPr lang="cs-CZ" sz="2000" dirty="0" err="1" smtClean="0"/>
              <a:t>joshuapramis.com</a:t>
            </a:r>
            <a:r>
              <a:rPr lang="cs-CZ" sz="2000" dirty="0" smtClean="0"/>
              <a:t>/2012/01/26/response-7-</a:t>
            </a:r>
            <a:r>
              <a:rPr lang="cs-CZ" sz="2000" dirty="0" err="1" smtClean="0"/>
              <a:t>tips</a:t>
            </a:r>
            <a:r>
              <a:rPr lang="cs-CZ" sz="2000" dirty="0" smtClean="0"/>
              <a:t>-to-</a:t>
            </a:r>
            <a:r>
              <a:rPr lang="cs-CZ" sz="2000" dirty="0" err="1" smtClean="0"/>
              <a:t>wake</a:t>
            </a:r>
            <a:r>
              <a:rPr lang="cs-CZ" sz="2000" dirty="0" smtClean="0"/>
              <a:t>-</a:t>
            </a:r>
            <a:r>
              <a:rPr lang="cs-CZ" sz="2000" dirty="0" err="1" smtClean="0"/>
              <a:t>up</a:t>
            </a:r>
            <a:r>
              <a:rPr lang="cs-CZ" sz="2000" dirty="0" smtClean="0"/>
              <a:t>-</a:t>
            </a:r>
            <a:r>
              <a:rPr lang="cs-CZ" sz="2000" dirty="0" err="1" smtClean="0"/>
              <a:t>and</a:t>
            </a:r>
            <a:r>
              <a:rPr lang="cs-CZ" sz="2000" dirty="0" smtClean="0"/>
              <a:t>-</a:t>
            </a:r>
            <a:r>
              <a:rPr lang="cs-CZ" sz="2000" dirty="0" err="1" smtClean="0"/>
              <a:t>get</a:t>
            </a:r>
            <a:r>
              <a:rPr lang="cs-CZ" sz="2000" dirty="0" smtClean="0"/>
              <a:t>-</a:t>
            </a:r>
            <a:r>
              <a:rPr lang="cs-CZ" sz="2000" dirty="0" err="1" smtClean="0"/>
              <a:t>out</a:t>
            </a:r>
            <a:r>
              <a:rPr lang="cs-CZ" sz="2000" dirty="0" smtClean="0"/>
              <a:t>-</a:t>
            </a:r>
            <a:r>
              <a:rPr lang="cs-CZ" sz="2000" dirty="0" err="1" smtClean="0"/>
              <a:t>of</a:t>
            </a:r>
            <a:r>
              <a:rPr lang="cs-CZ" sz="2000" dirty="0" smtClean="0"/>
              <a:t>-</a:t>
            </a:r>
            <a:r>
              <a:rPr lang="cs-CZ" sz="2000" dirty="0" err="1" smtClean="0"/>
              <a:t>bed</a:t>
            </a:r>
            <a:r>
              <a:rPr lang="cs-CZ" sz="2000" dirty="0" smtClean="0"/>
              <a:t>-</a:t>
            </a:r>
            <a:r>
              <a:rPr lang="cs-CZ" sz="2000" dirty="0" err="1" smtClean="0"/>
              <a:t>fast</a:t>
            </a:r>
            <a:r>
              <a:rPr lang="cs-CZ" sz="2000" dirty="0" smtClean="0"/>
              <a:t>/</a:t>
            </a:r>
          </a:p>
          <a:p>
            <a:r>
              <a:rPr lang="cs-CZ" sz="2000" dirty="0" smtClean="0"/>
              <a:t> </a:t>
            </a:r>
            <a:r>
              <a:rPr lang="pt-BR" sz="2000" dirty="0" smtClean="0"/>
              <a:t>ALVES. </a:t>
            </a:r>
            <a:r>
              <a:rPr lang="pt-BR" sz="2000" i="1" dirty="0" smtClean="0"/>
              <a:t>http://familiaalveslis.blogspot.cz</a:t>
            </a:r>
            <a:r>
              <a:rPr lang="pt-BR" sz="2000" dirty="0" smtClean="0"/>
              <a:t> [online]. [cit. 26.3.2013]. Dostupný na WWW: http://familiaalveslis.blogspot.cz/2011/07/o-20-dente.html</a:t>
            </a:r>
            <a:endParaRPr lang="cs-CZ" sz="2000" dirty="0" smtClean="0"/>
          </a:p>
          <a:p>
            <a:r>
              <a:rPr lang="cs-CZ" sz="2000" dirty="0" smtClean="0"/>
              <a:t>TIHAREN. </a:t>
            </a:r>
            <a:r>
              <a:rPr lang="cs-CZ" sz="2000" i="1" dirty="0"/>
              <a:t>vocabularylogdynamic.blogspot.cz</a:t>
            </a:r>
            <a:r>
              <a:rPr lang="cs-CZ" sz="2000" dirty="0"/>
              <a:t> [online]. [cit. 25.3.2013].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vocabularylogdynamic.blogspot.cz/2012/06/daily-routine.html</a:t>
            </a:r>
            <a:endParaRPr lang="cs-CZ" sz="2000" dirty="0" smtClean="0"/>
          </a:p>
          <a:p>
            <a:r>
              <a:rPr lang="cs-CZ" sz="2000" dirty="0" smtClean="0"/>
              <a:t>SHAHRIAR. </a:t>
            </a:r>
            <a:r>
              <a:rPr lang="cs-CZ" sz="2000" i="1" dirty="0" err="1" smtClean="0"/>
              <a:t>wordpess.com</a:t>
            </a:r>
            <a:r>
              <a:rPr lang="cs-CZ" sz="2000" dirty="0" smtClean="0"/>
              <a:t> [online]. [cit. 26.3.2013]. Dostupný na WWW: http://shahriar08.wordpress.com/2008/11/26/</a:t>
            </a:r>
            <a:r>
              <a:rPr lang="cs-CZ" sz="2000" dirty="0" err="1" smtClean="0"/>
              <a:t>related</a:t>
            </a:r>
            <a:r>
              <a:rPr lang="cs-CZ" sz="2000" dirty="0" smtClean="0"/>
              <a:t>-study/ </a:t>
            </a:r>
          </a:p>
          <a:p>
            <a:r>
              <a:rPr lang="cs-CZ" sz="2000" dirty="0" smtClean="0"/>
              <a:t>CLIFF. </a:t>
            </a:r>
            <a:r>
              <a:rPr lang="cs-CZ" sz="2000" i="1" dirty="0" smtClean="0"/>
              <a:t>http://johnnyballgameshow.com</a:t>
            </a:r>
            <a:r>
              <a:rPr lang="cs-CZ" sz="2000" dirty="0" smtClean="0"/>
              <a:t> [online]. [cit. 26.3.2013]. Dostupný na WWW: http://johnnyballgameshow.com/blog/johnny-ballgame-study-habits/ </a:t>
            </a:r>
          </a:p>
          <a:p>
            <a:endParaRPr lang="cs-CZ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570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Daily routines</vt:lpstr>
      <vt:lpstr>Morning</vt:lpstr>
      <vt:lpstr>Food</vt:lpstr>
      <vt:lpstr>School</vt:lpstr>
      <vt:lpstr>Afternoon/Evening</vt:lpstr>
      <vt:lpstr>Adverbs of frequency</vt:lpstr>
      <vt:lpstr>How often do you do these things?</vt:lpstr>
      <vt:lpstr>Questions</vt:lpstr>
      <vt:lpstr>Sources: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Daily routines</dc:title>
  <dc:creator>AutoReady</dc:creator>
  <cp:lastModifiedBy>Daniela Popperová, Mgr.</cp:lastModifiedBy>
  <cp:revision>58</cp:revision>
  <dcterms:created xsi:type="dcterms:W3CDTF">2012-12-14T14:07:07Z</dcterms:created>
  <dcterms:modified xsi:type="dcterms:W3CDTF">2013-05-09T05:48:31Z</dcterms:modified>
</cp:coreProperties>
</file>