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57" r:id="rId4"/>
    <p:sldId id="258" r:id="rId5"/>
    <p:sldId id="260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C90A90-B0A3-413D-B8EC-A7B7FA4F0424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9F97A3-8385-4596-8A8E-8F461694EC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252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7BF8D-1E2A-4BEF-9552-70A12842BE18}" type="datetimeFigureOut">
              <a:rPr lang="cs-CZ" smtClean="0"/>
              <a:pPr/>
              <a:t>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EE10D1-ACEA-4820-BFB2-ED9330733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HHE6lhkyRqY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HHE6lhkyRqY?hl=cs_CZ&amp;version=3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ichal_Viewegh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Spisovatelé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Ludmila Dvořáková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VY_32_INOVACE_60_Michal </a:t>
            </a:r>
            <a:r>
              <a:rPr lang="cs-CZ" dirty="0" err="1" smtClean="0"/>
              <a:t>Viewegh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8967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Poznáte autora?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Narozen v roce 1962 v Praze</a:t>
            </a:r>
          </a:p>
          <a:p>
            <a:pPr algn="just"/>
            <a:r>
              <a:rPr lang="cs-CZ" dirty="0" smtClean="0"/>
              <a:t>Vystudoval gymnázium, poté češtinu a pedagogiku na UK</a:t>
            </a:r>
          </a:p>
          <a:p>
            <a:pPr algn="just"/>
            <a:r>
              <a:rPr lang="cs-CZ" dirty="0" smtClean="0"/>
              <a:t>Učil na ZŠ</a:t>
            </a:r>
          </a:p>
          <a:p>
            <a:pPr algn="just"/>
            <a:r>
              <a:rPr lang="cs-CZ" dirty="0" smtClean="0"/>
              <a:t>Pracoval jako redaktor, nyní je povoláním spisovatel</a:t>
            </a:r>
          </a:p>
          <a:p>
            <a:pPr algn="just"/>
            <a:r>
              <a:rPr lang="cs-CZ" dirty="0" smtClean="0"/>
              <a:t>První spisovatel, který psal román se čtenáři internetu- otevřená škola tvůrčího psaní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Veselý obličej 5"/>
          <p:cNvSpPr/>
          <p:nvPr/>
        </p:nvSpPr>
        <p:spPr>
          <a:xfrm>
            <a:off x="7092280" y="40466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Píše především romány, dále pak povídky, novely, parodie</a:t>
            </a:r>
          </a:p>
          <a:p>
            <a:pPr algn="just"/>
            <a:r>
              <a:rPr lang="cs-CZ" dirty="0" smtClean="0"/>
              <a:t>Držitel Ceny Jiřího </a:t>
            </a:r>
            <a:r>
              <a:rPr lang="cs-CZ" dirty="0" err="1" smtClean="0"/>
              <a:t>Ortena</a:t>
            </a:r>
            <a:endParaRPr lang="cs-CZ" dirty="0" smtClean="0"/>
          </a:p>
          <a:p>
            <a:pPr algn="just"/>
            <a:r>
              <a:rPr lang="cs-CZ" dirty="0" smtClean="0"/>
              <a:t>Báječná léta pod psa</a:t>
            </a:r>
          </a:p>
          <a:p>
            <a:pPr algn="just"/>
            <a:r>
              <a:rPr lang="cs-CZ" dirty="0" smtClean="0"/>
              <a:t>Výchova dívek v Čechách</a:t>
            </a:r>
          </a:p>
          <a:p>
            <a:pPr algn="just"/>
            <a:r>
              <a:rPr lang="cs-CZ" dirty="0" smtClean="0"/>
              <a:t>Účastníci </a:t>
            </a:r>
            <a:r>
              <a:rPr lang="cs-CZ" dirty="0" err="1" smtClean="0"/>
              <a:t>zájedu</a:t>
            </a:r>
            <a:endParaRPr lang="cs-CZ" dirty="0" smtClean="0"/>
          </a:p>
          <a:p>
            <a:pPr algn="just"/>
            <a:r>
              <a:rPr lang="cs-CZ" dirty="0" smtClean="0"/>
              <a:t>Román pro ženy </a:t>
            </a:r>
          </a:p>
          <a:p>
            <a:pPr algn="just"/>
            <a:r>
              <a:rPr lang="cs-CZ" dirty="0" smtClean="0"/>
              <a:t>Román pro muže</a:t>
            </a:r>
          </a:p>
          <a:p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7092280" y="836712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MICHAL VIEWEGH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57662" y="1268760"/>
            <a:ext cx="4094952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Zfilmovaná ukázka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?v=HHE6lhkyRqY</a:t>
            </a:r>
            <a:endParaRPr lang="cs-CZ" dirty="0"/>
          </a:p>
        </p:txBody>
      </p:sp>
      <p:pic>
        <p:nvPicPr>
          <p:cNvPr id="4" name="HHE6lhkyRqY?hl=cs_CZ&amp;version=3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07704" y="2297863"/>
            <a:ext cx="6080183" cy="456013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http://cs.wikipedia.org/wiki/Michal_Viewegh</a:t>
            </a:r>
            <a:endParaRPr lang="cs-CZ" dirty="0" smtClean="0"/>
          </a:p>
          <a:p>
            <a:r>
              <a:rPr lang="cs-CZ" dirty="0" smtClean="0"/>
              <a:t>KOVÁŘ, Luděk. Michal </a:t>
            </a:r>
            <a:r>
              <a:rPr lang="cs-CZ" dirty="0" err="1" smtClean="0"/>
              <a:t>Viewegh</a:t>
            </a:r>
            <a:r>
              <a:rPr lang="cs-CZ" dirty="0" smtClean="0"/>
              <a:t>, Praha 8. září 2009 - 2.jpg. In: </a:t>
            </a:r>
            <a:r>
              <a:rPr lang="cs-CZ" i="1" dirty="0" err="1" smtClean="0"/>
              <a:t>Wikipedia</a:t>
            </a:r>
            <a:r>
              <a:rPr lang="cs-CZ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2012-08-26]. Dostupné z: Michal </a:t>
            </a:r>
            <a:r>
              <a:rPr lang="cs-CZ" dirty="0" err="1" smtClean="0"/>
              <a:t>Viewegh</a:t>
            </a:r>
            <a:r>
              <a:rPr lang="cs-CZ" dirty="0" smtClean="0"/>
              <a:t>, Praha 8. září 2009 - 2.jpg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Vytvořeno jako DUM do předmětu český jazyk na Základní škole a Mateřské škole Mladá Boleslav 17. listopadu 1325 příspěvková organizace, pro 9. ročník.</a:t>
            </a:r>
          </a:p>
          <a:p>
            <a:r>
              <a:rPr lang="cs-CZ" dirty="0" smtClean="0"/>
              <a:t>Materiál slouží k doplnění výkladu k tématu –Michal </a:t>
            </a:r>
            <a:r>
              <a:rPr lang="cs-CZ" dirty="0" err="1" smtClean="0"/>
              <a:t>Viewegh</a:t>
            </a:r>
            <a:r>
              <a:rPr lang="cs-CZ" dirty="0" smtClean="0"/>
              <a:t> 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</a:t>
            </a:r>
            <a:r>
              <a:rPr lang="cs-CZ" smtClean="0"/>
              <a:t>v II</a:t>
            </a:r>
            <a:r>
              <a:rPr lang="cs-CZ" dirty="0" smtClean="0"/>
              <a:t>. pololetí školního roku 2012/2013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117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229</Words>
  <Application>Microsoft Office PowerPoint</Application>
  <PresentationFormat>Předvádění na obrazovce (4:3)</PresentationFormat>
  <Paragraphs>36</Paragraphs>
  <Slides>7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   </vt:lpstr>
      <vt:lpstr>Poznáte autora?</vt:lpstr>
      <vt:lpstr>DÍLO</vt:lpstr>
      <vt:lpstr>MICHAL VIEWEGH</vt:lpstr>
      <vt:lpstr>Zfilmovaná ukázka</vt:lpstr>
      <vt:lpstr>Odkazy</vt:lpstr>
      <vt:lpstr>Prezentace aplikace PowerPoint</vt:lpstr>
    </vt:vector>
  </TitlesOfParts>
  <Company>TUL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 autora?</dc:title>
  <dc:creator>adela.zemanova</dc:creator>
  <cp:lastModifiedBy>Host</cp:lastModifiedBy>
  <cp:revision>15</cp:revision>
  <dcterms:created xsi:type="dcterms:W3CDTF">2012-08-27T09:39:26Z</dcterms:created>
  <dcterms:modified xsi:type="dcterms:W3CDTF">2013-05-09T19:51:46Z</dcterms:modified>
</cp:coreProperties>
</file>