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4" r:id="rId2"/>
    <p:sldId id="256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47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0A29FD-847D-4746-A704-C2C4D3A9B5D0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EDE5D0-F629-4114-9BBF-69D530CA37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3656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7D8F523-9DDC-454D-B95B-3B72A11F306A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96F2E5-B5AD-426F-B728-FC0A61924BA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C3AB0-2FBA-462B-9F3A-3B8995CEC8C5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D5970E0-DEE8-4340-B0CE-1975EFE0DE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33DAF-6791-4DED-93D6-791BB15D4856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D82D6-5E98-4B89-AEF7-B7076A8620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8F045-E666-4AAF-BD41-F3624270607A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FBB2309-96D5-4B43-8D65-7EC1056A81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CB18D-A764-4610-9153-831DDDC48662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2DD29-92CB-4E19-81C6-B8CCFBD134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Elipsa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Elipsa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CA9FA-C315-40F6-BCC7-F4B4018BA838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CCEEADD-4F3D-4148-B518-E621D4C067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9D42B-664E-46C7-96DD-271C8D32D32F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72652-A18D-4D09-9829-838457A73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6BBDA-6A09-4AE0-92CF-812D91EF136A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3C57077-591D-40AA-81F9-F86F6ED233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29CA04-CD18-4E7B-B55A-3FA78F87C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7714C-1488-407A-AE7C-BDF07B0F9F25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A0BE0-F9ED-41DC-A868-B28D4E1C94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760C3-C6D4-4E8D-9AD1-BCFD5110A130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DF701-981F-49E7-A64D-CB4F83448412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260F2-2968-4CB5-8B28-48632805EF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Elipsa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43BB4-C1C7-4360-B592-4BBC84659A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BC390-7582-4AB4-8542-E8DEC711F296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6DBDD684-8488-4EFE-92CA-E4C06B53CBB4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lipsa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5C5830A-284F-4133-8D22-D72AA8828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71" r:id="rId10"/>
    <p:sldLayoutId id="21474836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89006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9006F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9C007F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68007F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005BD3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LOGO_obdeln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60" name="Group 24"/>
          <p:cNvGraphicFramePr>
            <a:graphicFrameLocks noGrp="1"/>
          </p:cNvGraphicFramePr>
          <p:nvPr/>
        </p:nvGraphicFramePr>
        <p:xfrm>
          <a:off x="611188" y="1989138"/>
          <a:ext cx="7993062" cy="2000695"/>
        </p:xfrm>
        <a:graphic>
          <a:graphicData uri="http://schemas.openxmlformats.org/drawingml/2006/table">
            <a:tbl>
              <a:tblPr/>
              <a:tblGrid>
                <a:gridCol w="3673475"/>
                <a:gridCol w="4319587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Alena Staníková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VY_32_INOVACE_10_Procvičování psaní i,í,y,ý_02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Jazyková výchova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de-DE" sz="4800" dirty="0" smtClean="0"/>
              <a:t>2</a:t>
            </a:r>
            <a:endParaRPr lang="de-DE" sz="4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Procvičování psaní i, í, y, ý po měkkých a tvrdých souhláskách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sng" dirty="0"/>
              <a:t>Procvičování</a:t>
            </a:r>
            <a:r>
              <a:rPr lang="de-DE" u="sng" dirty="0"/>
              <a:t>   </a:t>
            </a:r>
            <a:r>
              <a:rPr lang="de-DE" u="sng" dirty="0" smtClean="0"/>
              <a:t>1</a:t>
            </a:r>
            <a:r>
              <a:rPr lang="de-DE" dirty="0"/>
              <a:t/>
            </a:r>
            <a:br>
              <a:rPr lang="de-DE" dirty="0"/>
            </a:br>
            <a:r>
              <a:rPr lang="cs-CZ" sz="2200" dirty="0"/>
              <a:t>Doplň i,í, nebo y,ý</a:t>
            </a:r>
            <a:r>
              <a:rPr lang="de-DE" sz="2200" dirty="0"/>
              <a:t> a </a:t>
            </a:r>
            <a:r>
              <a:rPr lang="de-DE" sz="2200" dirty="0" err="1"/>
              <a:t>zd</a:t>
            </a:r>
            <a:r>
              <a:rPr lang="cs-CZ" sz="2200" dirty="0"/>
              <a:t>ů</a:t>
            </a:r>
            <a:r>
              <a:rPr lang="de-DE" sz="2200" dirty="0" err="1" smtClean="0"/>
              <a:t>vodni</a:t>
            </a:r>
            <a:r>
              <a:rPr lang="de-DE" sz="2200" dirty="0" smtClean="0"/>
              <a:t>.</a:t>
            </a:r>
            <a:r>
              <a:rPr lang="cs-CZ" sz="2200" dirty="0" smtClean="0"/>
              <a:t> </a:t>
            </a:r>
            <a:endParaRPr lang="de-DE" sz="2200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 numCol="2"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píš_ </a:t>
            </a:r>
            <a:r>
              <a:rPr lang="cs-CZ" dirty="0" smtClean="0"/>
              <a:t>písmeno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j_trocel léč_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sobotn</a:t>
            </a:r>
            <a:r>
              <a:rPr lang="cs-CZ" dirty="0"/>
              <a:t>_ </a:t>
            </a:r>
            <a:r>
              <a:rPr lang="cs-CZ" dirty="0" smtClean="0"/>
              <a:t>nákup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š_roká </a:t>
            </a:r>
            <a:r>
              <a:rPr lang="cs-CZ" dirty="0"/>
              <a:t>cesta	</a:t>
            </a:r>
            <a:endParaRPr lang="de-DE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smažen</a:t>
            </a:r>
            <a:r>
              <a:rPr lang="cs-CZ" dirty="0"/>
              <a:t>_ </a:t>
            </a:r>
            <a:r>
              <a:rPr lang="cs-CZ" dirty="0" smtClean="0"/>
              <a:t>ř_zek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č_st</a:t>
            </a:r>
            <a:r>
              <a:rPr lang="cs-CZ" dirty="0"/>
              <a:t>_ </a:t>
            </a:r>
            <a:r>
              <a:rPr lang="cs-CZ" dirty="0" smtClean="0"/>
              <a:t>stůl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dlouhé dn_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teplý kož_šek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roh</a:t>
            </a:r>
            <a:r>
              <a:rPr lang="cs-CZ" dirty="0"/>
              <a:t>_ </a:t>
            </a:r>
            <a:r>
              <a:rPr lang="cs-CZ" dirty="0" smtClean="0"/>
              <a:t>krávy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hra </a:t>
            </a:r>
            <a:r>
              <a:rPr lang="cs-CZ" dirty="0"/>
              <a:t>na </a:t>
            </a:r>
            <a:r>
              <a:rPr lang="cs-CZ" dirty="0" smtClean="0"/>
              <a:t>k_taru</a:t>
            </a:r>
            <a:endParaRPr lang="de-DE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pod_vné nápad_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staré </a:t>
            </a:r>
            <a:r>
              <a:rPr lang="cs-CZ" dirty="0"/>
              <a:t>plod_</a:t>
            </a:r>
            <a:endParaRPr lang="de-DE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lán </a:t>
            </a:r>
            <a:r>
              <a:rPr lang="cs-CZ" dirty="0" smtClean="0"/>
              <a:t>pšen_ce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zelená paž_tka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pan </a:t>
            </a:r>
            <a:r>
              <a:rPr lang="cs-CZ" dirty="0"/>
              <a:t>školn_k</a:t>
            </a:r>
            <a:endParaRPr lang="de-DE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vlak_ na </a:t>
            </a:r>
            <a:r>
              <a:rPr lang="cs-CZ" dirty="0" smtClean="0"/>
              <a:t>nádraž_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ch_trý kluk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modré </a:t>
            </a:r>
            <a:r>
              <a:rPr lang="cs-CZ" dirty="0"/>
              <a:t>oč_</a:t>
            </a:r>
            <a:endParaRPr lang="de-DE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jiř_čk_ a </a:t>
            </a:r>
            <a:r>
              <a:rPr lang="cs-CZ" dirty="0" smtClean="0"/>
              <a:t>vlaštovk_</a:t>
            </a:r>
            <a:endParaRPr lang="de-DE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maluj</a:t>
            </a:r>
            <a:r>
              <a:rPr lang="cs-CZ" dirty="0"/>
              <a:t>_ slon_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sng" dirty="0"/>
              <a:t>Procvičování</a:t>
            </a:r>
            <a:r>
              <a:rPr lang="de-DE" u="sng" dirty="0"/>
              <a:t>   2</a:t>
            </a:r>
            <a:r>
              <a:rPr lang="de-DE" dirty="0"/>
              <a:t/>
            </a:r>
            <a:br>
              <a:rPr lang="de-DE" dirty="0"/>
            </a:br>
            <a:r>
              <a:rPr lang="cs-CZ" sz="2200" dirty="0"/>
              <a:t>Doplň i,í, nebo y,ý</a:t>
            </a:r>
            <a:r>
              <a:rPr lang="de-DE" sz="2200" dirty="0"/>
              <a:t> a </a:t>
            </a:r>
            <a:r>
              <a:rPr lang="de-DE" sz="2200" dirty="0" err="1"/>
              <a:t>zd</a:t>
            </a:r>
            <a:r>
              <a:rPr lang="cs-CZ" sz="2200" dirty="0"/>
              <a:t>ů</a:t>
            </a:r>
            <a:r>
              <a:rPr lang="de-DE" sz="2200" dirty="0" err="1" smtClean="0"/>
              <a:t>vodni</a:t>
            </a:r>
            <a:r>
              <a:rPr lang="de-DE" sz="2200" dirty="0" smtClean="0"/>
              <a:t>.</a:t>
            </a:r>
            <a:r>
              <a:rPr lang="cs-CZ" sz="2200" dirty="0" smtClean="0"/>
              <a:t> </a:t>
            </a:r>
            <a:endParaRPr lang="de-DE" sz="2200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301752" y="1628800"/>
            <a:ext cx="8503920" cy="4392488"/>
          </a:xfrm>
        </p:spPr>
        <p:txBody>
          <a:bodyPr numCol="2">
            <a:no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kr_stalk_ soli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mourovatá koč_čka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nesu růž_	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ř_ká pravdu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bot_ a bot_čk_	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starš</a:t>
            </a:r>
            <a:r>
              <a:rPr lang="cs-CZ" sz="2500" dirty="0"/>
              <a:t>_ domovn_k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králíc_ a zaj_ci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hoř_cí oh_nek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d_voká ž_rafa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krásn_ jelen</a:t>
            </a:r>
            <a:r>
              <a:rPr lang="cs-CZ" sz="2500" dirty="0" smtClean="0"/>
              <a:t>_</a:t>
            </a:r>
            <a:endParaRPr lang="de-DE" sz="2500" dirty="0" smtClean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nase </a:t>
            </a:r>
            <a:r>
              <a:rPr lang="cs-CZ" sz="2500" dirty="0" smtClean="0"/>
              <a:t>tř_da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č_slo čt_ř_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š_pkový čaj_ček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k_vadlo u hod_n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jdeme do př_rod_	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jarn_ květ_n_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luk_ a š_py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klidn_ hlas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stř_há papírk_</a:t>
            </a:r>
            <a:endParaRPr lang="de-DE" sz="25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č_teln_ podpis	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de-DE" sz="2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sng" dirty="0"/>
              <a:t>Procvičování</a:t>
            </a:r>
            <a:r>
              <a:rPr lang="de-DE" u="sng" dirty="0"/>
              <a:t>   </a:t>
            </a:r>
            <a:r>
              <a:rPr lang="de-DE" u="sng" dirty="0" smtClean="0"/>
              <a:t>3</a:t>
            </a:r>
            <a:r>
              <a:rPr lang="de-DE" dirty="0"/>
              <a:t/>
            </a:r>
            <a:br>
              <a:rPr lang="de-DE" dirty="0"/>
            </a:br>
            <a:r>
              <a:rPr lang="cs-CZ" sz="2200" dirty="0"/>
              <a:t>Doplň i,í, nebo y,ý</a:t>
            </a:r>
            <a:r>
              <a:rPr lang="de-DE" sz="2200" dirty="0"/>
              <a:t> a </a:t>
            </a:r>
            <a:r>
              <a:rPr lang="de-DE" sz="2200" dirty="0" err="1"/>
              <a:t>zd</a:t>
            </a:r>
            <a:r>
              <a:rPr lang="cs-CZ" sz="2200" dirty="0"/>
              <a:t>ů</a:t>
            </a:r>
            <a:r>
              <a:rPr lang="de-DE" sz="2200" dirty="0" err="1" smtClean="0"/>
              <a:t>vodni</a:t>
            </a:r>
            <a:r>
              <a:rPr lang="de-DE" sz="2200" dirty="0" smtClean="0"/>
              <a:t>.</a:t>
            </a:r>
            <a:r>
              <a:rPr lang="cs-CZ" sz="2200" dirty="0" smtClean="0"/>
              <a:t> </a:t>
            </a:r>
            <a:endParaRPr lang="de-DE" sz="2200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 numCol="2">
            <a:normAutofit fontScale="77500" lnSpcReduction="20000"/>
          </a:bodyPr>
          <a:lstStyle/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t_dn_ a rok_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snaž_ se pomoc_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statečn_ voják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modr_ mot_l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červen_ r_bíz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velc_ pán_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hodn_ kluc_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kamenné soch_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teplé ponožk_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kruh_ a čtverečk</a:t>
            </a:r>
            <a:r>
              <a:rPr lang="cs-CZ" sz="3200" dirty="0" smtClean="0"/>
              <a:t>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str_c a tet_čka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kovové kruž_tko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včelí  ž_hadlo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párk_ s hořč_c_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maminč_n_ náušn_ce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drobečk__ </a:t>
            </a:r>
            <a:r>
              <a:rPr lang="cs-CZ" sz="3200" dirty="0" err="1" smtClean="0"/>
              <a:t>chle_ba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státn_ h_mna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vlašské ořech_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peč_vo k sn_dan_</a:t>
            </a:r>
            <a:endParaRPr lang="de-DE" sz="3200" dirty="0"/>
          </a:p>
          <a:p>
            <a:pPr marL="274320" indent="-274320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/>
              <a:t>zobaj_ z ruk_</a:t>
            </a:r>
            <a:endParaRPr lang="de-DE" sz="32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sng" dirty="0"/>
              <a:t>Procvičování</a:t>
            </a:r>
            <a:r>
              <a:rPr lang="de-DE" u="sng" dirty="0"/>
              <a:t>   </a:t>
            </a:r>
            <a:r>
              <a:rPr lang="de-DE" u="sng" dirty="0" smtClean="0"/>
              <a:t>4</a:t>
            </a:r>
            <a:r>
              <a:rPr lang="de-DE" dirty="0"/>
              <a:t/>
            </a:r>
            <a:br>
              <a:rPr lang="de-DE" dirty="0"/>
            </a:br>
            <a:r>
              <a:rPr lang="cs-CZ" sz="2200" dirty="0"/>
              <a:t>Doplň i,í, nebo y,ý</a:t>
            </a:r>
            <a:r>
              <a:rPr lang="de-DE" sz="2200" dirty="0"/>
              <a:t> a </a:t>
            </a:r>
            <a:r>
              <a:rPr lang="de-DE" sz="2200" dirty="0" err="1"/>
              <a:t>zd</a:t>
            </a:r>
            <a:r>
              <a:rPr lang="cs-CZ" sz="2200" dirty="0"/>
              <a:t>ů</a:t>
            </a:r>
            <a:r>
              <a:rPr lang="de-DE" sz="2200" dirty="0" err="1" smtClean="0"/>
              <a:t>vodni</a:t>
            </a:r>
            <a:r>
              <a:rPr lang="de-DE" sz="2200" dirty="0" smtClean="0"/>
              <a:t>.</a:t>
            </a:r>
            <a:r>
              <a:rPr lang="cs-CZ" sz="2200" dirty="0" smtClean="0"/>
              <a:t> </a:t>
            </a:r>
            <a:endParaRPr lang="de-DE" sz="2200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 numCol="2">
            <a:no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nejr_chlejš_  </a:t>
            </a:r>
            <a:r>
              <a:rPr lang="cs-CZ" sz="2500" dirty="0" smtClean="0"/>
              <a:t>běžec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tužk</a:t>
            </a:r>
            <a:r>
              <a:rPr lang="cs-CZ" sz="2500" dirty="0"/>
              <a:t>_ a </a:t>
            </a:r>
            <a:r>
              <a:rPr lang="cs-CZ" sz="2500" dirty="0" smtClean="0"/>
              <a:t>pastelk_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cvič</a:t>
            </a:r>
            <a:r>
              <a:rPr lang="cs-CZ" sz="2500" dirty="0"/>
              <a:t>_ na klad_ně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kn_ha z </a:t>
            </a:r>
            <a:r>
              <a:rPr lang="cs-CZ" sz="2500" dirty="0" smtClean="0"/>
              <a:t>kn_hovn_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vysok</a:t>
            </a:r>
            <a:r>
              <a:rPr lang="cs-CZ" sz="2500" dirty="0"/>
              <a:t>_ </a:t>
            </a:r>
            <a:r>
              <a:rPr lang="cs-CZ" sz="2500" dirty="0" smtClean="0"/>
              <a:t>modř_n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slun_čko </a:t>
            </a:r>
            <a:r>
              <a:rPr lang="cs-CZ" sz="2500" dirty="0"/>
              <a:t>svít_	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nok_ do  </a:t>
            </a:r>
            <a:r>
              <a:rPr lang="cs-CZ" sz="2500" dirty="0" smtClean="0"/>
              <a:t>polévk_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zimn</a:t>
            </a:r>
            <a:r>
              <a:rPr lang="cs-CZ" sz="2500" dirty="0"/>
              <a:t>_ sport_	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ud_ce </a:t>
            </a:r>
            <a:r>
              <a:rPr lang="cs-CZ" sz="2500" dirty="0"/>
              <a:t>na r_by	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n_kde </a:t>
            </a:r>
            <a:r>
              <a:rPr lang="cs-CZ" sz="2500" dirty="0" smtClean="0"/>
              <a:t>nen_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lekn_n </a:t>
            </a:r>
            <a:r>
              <a:rPr lang="cs-CZ" sz="2500" dirty="0"/>
              <a:t>na </a:t>
            </a:r>
            <a:r>
              <a:rPr lang="cs-CZ" sz="2500" dirty="0" smtClean="0"/>
              <a:t>r_bn_ku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stř_brn</a:t>
            </a:r>
            <a:r>
              <a:rPr lang="cs-CZ" sz="2500" dirty="0"/>
              <a:t>_ řet_zek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šed_vá </a:t>
            </a:r>
            <a:r>
              <a:rPr lang="cs-CZ" sz="2500" dirty="0" smtClean="0"/>
              <a:t>koš_le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medové pern_k_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pěkn</a:t>
            </a:r>
            <a:r>
              <a:rPr lang="cs-CZ" sz="2500" dirty="0"/>
              <a:t>_ kon_ček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t_ch_ </a:t>
            </a:r>
            <a:r>
              <a:rPr lang="cs-CZ" sz="2500" dirty="0" smtClean="0"/>
              <a:t>zpěv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dř_ví </a:t>
            </a:r>
            <a:r>
              <a:rPr lang="cs-CZ" sz="2500" dirty="0"/>
              <a:t>z </a:t>
            </a:r>
            <a:r>
              <a:rPr lang="cs-CZ" sz="2500" dirty="0" smtClean="0"/>
              <a:t>bř_zy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strašné </a:t>
            </a:r>
            <a:r>
              <a:rPr lang="cs-CZ" sz="2500" dirty="0"/>
              <a:t>straš_dlo</a:t>
            </a:r>
            <a:endParaRPr lang="de-DE" sz="25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/>
              <a:t>poč_tačové </a:t>
            </a:r>
            <a:r>
              <a:rPr lang="cs-CZ" sz="2500" dirty="0" smtClean="0"/>
              <a:t>hr_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500" dirty="0" smtClean="0"/>
              <a:t>televizn</a:t>
            </a:r>
            <a:r>
              <a:rPr lang="cs-CZ" sz="2500" dirty="0"/>
              <a:t>_ </a:t>
            </a:r>
            <a:r>
              <a:rPr lang="cs-CZ" sz="2500" dirty="0" smtClean="0"/>
              <a:t>d_vák</a:t>
            </a:r>
            <a:endParaRPr lang="de-DE" sz="25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de-DE" sz="2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700213"/>
            <a:ext cx="8534400" cy="45989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b="1" smtClean="0"/>
              <a:t>Použitá literatura: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Ing. J. Potůčková: Pracovní sešit z českého jazyka pro 2.ročník základní školy,  1.díl. Studio 1+1  2000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Ing. J. Potůčková: Český jazyk pro 2. ročník základní školy, 1.díl. Studio 1+1  2000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Dr. H. Mikulenková a kol.: Český jazyk pro 2. ročník, 1.díl. Prodos 1997 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H. Burianová, L. Jízdná, M. Tarábková: Český jazyk pro 2. ročník základní školy. DIDAKTIS s.r.o. 2003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Pětiminutovky z češtiny pro 2.třídu. . Pierot, spol. s.r  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</TotalTime>
  <Words>154</Words>
  <Application>Microsoft Office PowerPoint</Application>
  <PresentationFormat>Předvádění na obrazovce (4:3)</PresentationFormat>
  <Paragraphs>107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Procvičování psaní i, í, y, ý po měkkých a tvrdých souhláskách </vt:lpstr>
      <vt:lpstr>Procvičování   1 Doplň i,í, nebo y,ý a zdůvodni. </vt:lpstr>
      <vt:lpstr>Procvičování   2 Doplň i,í, nebo y,ý a zdůvodni. </vt:lpstr>
      <vt:lpstr>Procvičování   3 Doplň i,í, nebo y,ý a zdůvodni. </vt:lpstr>
      <vt:lpstr>Procvičování   4 Doplň i,í, nebo y,ý a zdůvodni.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Procvičování_psaní_i,í,y,ý_po_měkkých_a_tvrdých_souhláskách</dc:title>
  <dc:creator>Alena Stanikova</dc:creator>
  <cp:lastModifiedBy>Staníková Alena</cp:lastModifiedBy>
  <cp:revision>30</cp:revision>
  <dcterms:created xsi:type="dcterms:W3CDTF">2011-10-31T20:22:01Z</dcterms:created>
  <dcterms:modified xsi:type="dcterms:W3CDTF">2013-05-10T10:40:16Z</dcterms:modified>
</cp:coreProperties>
</file>