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sldIdLst>
    <p:sldId id="263" r:id="rId2"/>
    <p:sldId id="256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7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A16FE7C-C74B-4735-8E65-DE54827E8022}" type="datetimeFigureOut">
              <a:rPr lang="cs-CZ"/>
              <a:pPr>
                <a:defRPr/>
              </a:pPr>
              <a:t>6.6.2012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8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458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58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DC34421F-D23F-47AC-83CB-1B4C42D72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670632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00C53EB2-987E-4D80-84C5-A3BE5F828538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4B1DC386-6E03-4F9B-8ABD-516E4385F324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55A4B0CF-5FDF-4B33-80A0-2E514DB07F6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138416-BD8C-4CDD-8E8C-E1AC87DFFD03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7438C5-5CA5-49E2-BA26-D7611B94A3E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8C4D0EDC-2EE4-4F67-BB68-C47721796A0A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55DFBF-082B-417F-A2F3-3DCDB7EBF467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121D18-251A-47AB-9D26-B02D21FAA237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FE2413-C6FF-4A89-8AD7-EE25C00F6A01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AC196-5260-4C4F-AD3F-4CA811EEFA0F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EBB8B-3FEC-40FB-B62C-E842F8FB9BD0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AEBBCE-F617-4CE7-B469-D470944E93B1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881BD-7626-4C62-96D3-84259820961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2E1D81-7A79-4333-96C2-01A9137F7C0D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C49C0A-9B48-4022-9159-B146FBC2462E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6F6FC-3CF1-4EE0-8839-BFE94BFF48BE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AC1E4C-2B6E-48B7-BF5D-8A8E76605485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65E80C3-3C31-4B76-A32E-41122F9801AC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7ED2FFB-E893-40FB-ACEE-0A5DB1C65728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76414-D815-4A46-BD16-FC07423D15FD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1E0BE1-5790-4616-9649-B3E4BF2EC539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5C7C33-6832-411A-964A-25DFBD059B70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EA8EE05-974C-4FA0-941A-3368B361C2BC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3F8F9A8F-B84A-4CFD-B6E3-24CE0C4BDEDC}" type="datetimeFigureOut">
              <a:rPr lang="de-DE"/>
              <a:pPr>
                <a:defRPr/>
              </a:pPr>
              <a:t>06.06.2012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B3C1B7AE-8D3A-4639-8F2D-5ED06CFDDEFF}" type="slidenum">
              <a:rPr lang="de-DE"/>
              <a:pPr>
                <a:defRPr/>
              </a:pPr>
              <a:t>‹#›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600450"/>
                <a:gridCol w="4392612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VY_32_INOVACE_19_Párové souhlásky_09 Opakování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výslovnost a </a:t>
            </a:r>
            <a:r>
              <a:rPr lang="cs-CZ" dirty="0"/>
              <a:t>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</a:t>
            </a:r>
            <a:r>
              <a:rPr lang="cs-CZ" dirty="0" smtClean="0"/>
              <a:t>slov</a:t>
            </a:r>
            <a:r>
              <a:rPr lang="de-DE" dirty="0" smtClean="0"/>
              <a:t/>
            </a:r>
            <a:br>
              <a:rPr lang="de-DE" dirty="0" smtClean="0"/>
            </a:br>
            <a:r>
              <a:rPr lang="de-DE" dirty="0" smtClean="0"/>
              <a:t/>
            </a:r>
            <a:br>
              <a:rPr lang="de-DE" dirty="0" smtClean="0"/>
            </a:br>
            <a:r>
              <a:rPr lang="de-DE" dirty="0"/>
              <a:t>9</a:t>
            </a:r>
          </a:p>
        </p:txBody>
      </p:sp>
      <p:sp>
        <p:nvSpPr>
          <p:cNvPr id="3" name="Untertitel 2"/>
          <p:cNvSpPr>
            <a:spLocks noGrp="1"/>
          </p:cNvSpPr>
          <p:nvPr>
            <p:ph type="subTitle" idx="1"/>
          </p:nvPr>
        </p:nvSpPr>
        <p:spPr>
          <a:xfrm>
            <a:off x="3419872" y="5517232"/>
            <a:ext cx="4824536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de-DE" sz="4200" b="1" cap="all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Opakování</a:t>
            </a:r>
            <a:endParaRPr lang="de-DE" sz="42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900" u="sng" cap="none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r>
              <a:rPr lang="de-DE" sz="49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1</a:t>
            </a:r>
            <a:endParaRPr lang="de-DE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Mu(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 smtClean="0"/>
              <a:t>) </a:t>
            </a:r>
            <a:r>
              <a:rPr lang="cs-CZ" sz="2400" dirty="0"/>
              <a:t>měl na hlavě ple(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/>
              <a:t>). 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Fili(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400" dirty="0"/>
              <a:t>) nese na záde(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/>
              <a:t>) </a:t>
            </a:r>
            <a:r>
              <a:rPr lang="cs-CZ" sz="2400" dirty="0" smtClean="0"/>
              <a:t>bato(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 smtClean="0"/>
              <a:t>).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Voják </a:t>
            </a:r>
            <a:r>
              <a:rPr lang="cs-CZ" sz="2400" dirty="0"/>
              <a:t>padl za svou vlas(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Vyčisti </a:t>
            </a:r>
            <a:r>
              <a:rPr lang="cs-CZ" sz="2400" dirty="0"/>
              <a:t>si obu(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Vypusť </a:t>
            </a:r>
            <a:r>
              <a:rPr lang="cs-CZ" sz="2400" dirty="0"/>
              <a:t>drůbe(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/>
              <a:t>) z </a:t>
            </a:r>
            <a:r>
              <a:rPr lang="cs-CZ" sz="2400" dirty="0" smtClean="0"/>
              <a:t>kurníku.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Poře(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 smtClean="0"/>
              <a:t>) všechno dříví.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Myslivec nastražil pas(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Ha(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 se ukryl po(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 paře(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).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Rychle je(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Vyho(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 smtClean="0"/>
              <a:t>) jeho přání.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400" b="1" u="sng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900" u="sng" cap="none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r>
              <a:rPr lang="de-DE" sz="49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2</a:t>
            </a:r>
            <a:endParaRPr lang="de-DE" sz="49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Pohá(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/>
              <a:t>)ka byla na čtení </a:t>
            </a:r>
            <a:r>
              <a:rPr lang="cs-CZ" sz="2400" dirty="0" smtClean="0"/>
              <a:t>le(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 smtClean="0"/>
              <a:t>)ká.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 okusuje kos(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t/d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Lo(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ď/ť</a:t>
            </a:r>
            <a:r>
              <a:rPr lang="cs-CZ" sz="2400" dirty="0"/>
              <a:t>) opustila přísta(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Zu(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 smtClean="0"/>
              <a:t>)ka </a:t>
            </a:r>
            <a:r>
              <a:rPr lang="cs-CZ" sz="2400" dirty="0"/>
              <a:t>si koupila stu(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/>
              <a:t>)ku do </a:t>
            </a:r>
            <a:r>
              <a:rPr lang="cs-CZ" sz="2400" dirty="0" smtClean="0"/>
              <a:t>vlasů.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Ostříhej </a:t>
            </a:r>
            <a:r>
              <a:rPr lang="cs-CZ" sz="2400" dirty="0"/>
              <a:t>si ne(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/>
              <a:t>)ty</a:t>
            </a:r>
            <a:r>
              <a:rPr lang="cs-CZ" sz="2400" dirty="0" smtClean="0"/>
              <a:t>.</a:t>
            </a:r>
            <a:r>
              <a:rPr lang="cs-CZ" sz="2400" dirty="0"/>
              <a:t> 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Ha(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/>
              <a:t>) má v </a:t>
            </a:r>
            <a:r>
              <a:rPr lang="cs-CZ" sz="2400" dirty="0" smtClean="0"/>
              <a:t>zubech </a:t>
            </a:r>
            <a:r>
              <a:rPr lang="cs-CZ" sz="2400" dirty="0"/>
              <a:t>je(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Poslu(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/>
              <a:t>) </a:t>
            </a:r>
            <a:r>
              <a:rPr lang="cs-CZ" sz="2400" dirty="0" smtClean="0"/>
              <a:t>si.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Netra(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400" dirty="0"/>
              <a:t>) se </a:t>
            </a:r>
            <a:r>
              <a:rPr lang="cs-CZ" sz="2400" dirty="0" smtClean="0"/>
              <a:t>tím.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Kdo </a:t>
            </a:r>
            <a:r>
              <a:rPr lang="cs-CZ" sz="2400" dirty="0"/>
              <a:t>je pape(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 smtClean="0"/>
              <a:t>)?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smtClean="0"/>
              <a:t>Kryšto</a:t>
            </a:r>
            <a:r>
              <a:rPr lang="cs-CZ" sz="2400" dirty="0" smtClean="0"/>
              <a:t>(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/>
              <a:t>) Kolumbus udělal velký obje(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/>
              <a:t>).</a:t>
            </a: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900" u="sng" cap="none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r>
              <a:rPr lang="de-DE" sz="49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3</a:t>
            </a:r>
            <a:endParaRPr lang="de-DE" sz="49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323850" y="1609725"/>
            <a:ext cx="7704138" cy="4846638"/>
          </a:xfrm>
        </p:spPr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/>
              <a:t>Fale(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200" dirty="0"/>
              <a:t>) není he(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200" dirty="0"/>
              <a:t>)ká vlastnos(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Vojtě(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200" dirty="0"/>
              <a:t>) má bolavý prs(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Ladisla(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200" dirty="0"/>
              <a:t>) se chytl na le(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V</a:t>
            </a:r>
            <a:r>
              <a:rPr lang="cs-CZ" sz="2200" dirty="0"/>
              <a:t> obchů(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/>
              <a:t>)ku s </a:t>
            </a:r>
            <a:r>
              <a:rPr lang="cs-CZ" sz="2200" dirty="0" smtClean="0"/>
              <a:t>lahů</a:t>
            </a:r>
            <a:r>
              <a:rPr lang="cs-CZ" sz="2200" dirty="0"/>
              <a:t>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 smtClean="0"/>
              <a:t>)kami </a:t>
            </a:r>
            <a:r>
              <a:rPr lang="cs-CZ" sz="2200" dirty="0"/>
              <a:t>jsem </a:t>
            </a:r>
            <a:r>
              <a:rPr lang="cs-CZ" sz="2200" dirty="0" smtClean="0"/>
              <a:t>koupil</a:t>
            </a:r>
            <a:r>
              <a:rPr lang="de-DE" sz="2200" dirty="0" smtClean="0"/>
              <a:t> </a:t>
            </a:r>
            <a:r>
              <a:rPr lang="cs-CZ" sz="2200" dirty="0"/>
              <a:t>tvaro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(h/ch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Ku(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200" dirty="0"/>
              <a:t>) na poště </a:t>
            </a:r>
            <a:r>
              <a:rPr lang="cs-CZ" sz="2200" dirty="0" smtClean="0"/>
              <a:t>lo(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Mrke(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200" dirty="0"/>
              <a:t>) měla dlouhou na(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ď/ť</a:t>
            </a:r>
            <a:r>
              <a:rPr lang="cs-CZ" sz="2200" dirty="0" smtClean="0"/>
              <a:t>).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Výcho(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/>
              <a:t>) a zápa(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/>
              <a:t>) jsou světové </a:t>
            </a:r>
            <a:r>
              <a:rPr lang="cs-CZ" sz="2200" dirty="0" smtClean="0"/>
              <a:t>strany.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Bo(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200" dirty="0" smtClean="0"/>
              <a:t>)ka </a:t>
            </a:r>
            <a:r>
              <a:rPr lang="cs-CZ" sz="2200" dirty="0"/>
              <a:t>měla upravené ne(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200" dirty="0"/>
              <a:t>)ty.	</a:t>
            </a:r>
            <a:endParaRPr lang="de-DE" sz="22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Ko(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200" dirty="0"/>
              <a:t>) usedl  na plo(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 smtClean="0"/>
              <a:t>).</a:t>
            </a:r>
            <a:endParaRPr lang="de-DE" sz="22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200" dirty="0" smtClean="0"/>
              <a:t>Mám </a:t>
            </a:r>
            <a:r>
              <a:rPr lang="cs-CZ" sz="2200" dirty="0"/>
              <a:t>rá(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200" dirty="0"/>
              <a:t>) svůj domo(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200" dirty="0" smtClean="0"/>
              <a:t>).</a:t>
            </a:r>
            <a:endParaRPr lang="de-DE" sz="2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de-DE" sz="4900" u="sng" cap="none" dirty="0" err="1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Opakování</a:t>
            </a:r>
            <a:r>
              <a:rPr lang="de-DE" sz="4900" u="sng" cap="none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4</a:t>
            </a:r>
            <a:endParaRPr lang="de-DE" sz="49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Odne(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 podno(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 </a:t>
            </a:r>
            <a:r>
              <a:rPr lang="cs-CZ" sz="2400" dirty="0" smtClean="0"/>
              <a:t>domů.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Ji(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)ka </a:t>
            </a:r>
            <a:r>
              <a:rPr lang="cs-CZ" sz="2400" dirty="0"/>
              <a:t>měla stra(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Musím </a:t>
            </a:r>
            <a:r>
              <a:rPr lang="cs-CZ" sz="2400" dirty="0"/>
              <a:t>jít na vzdu(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 smtClean="0"/>
              <a:t>).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Hu(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)ba </a:t>
            </a:r>
            <a:r>
              <a:rPr lang="cs-CZ" sz="2400" dirty="0"/>
              <a:t>hrála a Milo(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š/ž</a:t>
            </a:r>
            <a:r>
              <a:rPr lang="cs-CZ" sz="2400" dirty="0"/>
              <a:t>) tančil s </a:t>
            </a:r>
            <a:r>
              <a:rPr lang="cs-CZ" sz="2400" dirty="0" smtClean="0"/>
              <a:t>ma(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 smtClean="0"/>
              <a:t>)kou.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Jose(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/>
              <a:t>) napsal slo(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h/ch</a:t>
            </a:r>
            <a:r>
              <a:rPr lang="cs-CZ" sz="2400" dirty="0" smtClean="0"/>
              <a:t>).</a:t>
            </a:r>
            <a:endParaRPr lang="de-DE" sz="2400" dirty="0"/>
          </a:p>
          <a:p>
            <a:pPr marL="0" indent="0" eaLnBrk="1" fontAlgn="auto" hangingPunct="1">
              <a:spcAft>
                <a:spcPts val="0"/>
              </a:spcAft>
              <a:buFont typeface="Wingdings 2"/>
              <a:buNone/>
              <a:defRPr/>
            </a:pP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/>
              <a:t>De(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)ky jsem uložil na </a:t>
            </a:r>
            <a:r>
              <a:rPr lang="cs-CZ" sz="2400" dirty="0" smtClean="0"/>
              <a:t>dvůr.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Kamará(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d/t</a:t>
            </a:r>
            <a:r>
              <a:rPr lang="cs-CZ" sz="2400" dirty="0"/>
              <a:t>) mu nachystal </a:t>
            </a:r>
            <a:r>
              <a:rPr lang="cs-CZ" sz="2400" dirty="0" smtClean="0"/>
              <a:t>jednohu(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400" dirty="0" smtClean="0"/>
              <a:t>)ky.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Praskla </a:t>
            </a:r>
            <a:r>
              <a:rPr lang="cs-CZ" sz="2400" dirty="0"/>
              <a:t>nám </a:t>
            </a:r>
            <a:r>
              <a:rPr lang="cs-CZ" sz="2400" dirty="0" smtClean="0"/>
              <a:t>žáro(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v/f</a:t>
            </a:r>
            <a:r>
              <a:rPr lang="cs-CZ" sz="2400" dirty="0" smtClean="0"/>
              <a:t>)ka.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Na </a:t>
            </a:r>
            <a:r>
              <a:rPr lang="cs-CZ" sz="2400" dirty="0"/>
              <a:t>ze(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ď/ť</a:t>
            </a:r>
            <a:r>
              <a:rPr lang="cs-CZ" sz="2400" dirty="0"/>
              <a:t>) jsme pověsili krá(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)ný obra(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s/z</a:t>
            </a:r>
            <a:r>
              <a:rPr lang="cs-CZ" sz="2400" dirty="0"/>
              <a:t>). </a:t>
            </a:r>
            <a:endParaRPr lang="de-DE" sz="24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dirty="0" smtClean="0"/>
              <a:t>Rybář </a:t>
            </a:r>
            <a:r>
              <a:rPr lang="cs-CZ" sz="2400" dirty="0"/>
              <a:t>měl snadný přístu(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400" dirty="0"/>
              <a:t>)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 </a:t>
            </a:r>
            <a:r>
              <a:rPr lang="cs-CZ" sz="2400" dirty="0"/>
              <a:t>k ry(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b/p</a:t>
            </a:r>
            <a:r>
              <a:rPr lang="cs-CZ" sz="2400" dirty="0"/>
              <a:t>)níku</a:t>
            </a:r>
            <a:r>
              <a:rPr lang="cs-CZ" sz="2400" dirty="0" smtClean="0"/>
              <a:t>.)</a:t>
            </a:r>
            <a:endParaRPr lang="de-DE" sz="24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endParaRPr lang="de-DE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cs-CZ" sz="2200" b="1" smtClean="0"/>
              <a:t>Použitá literatura: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Ing. J. Potůčková: Pracovní sešit z českého jazyka pro 2.ročník základní školy,  2.díl. Studio 1+1  2000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Ing. J. Potůčková: Český jazyk pro 2. ročník základní školy,2.díl. Studio 1+1  2000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Dr. H. Mikulenková a kol.: Český jazyk pro 2. ročník, 2.díl. Prodos 1997 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H. Burianová, L. Jízdná, M. Tarábková: Český jazyk pro 2. ročník základní školy. DIDAKTIS s.r.o. 2003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Pětiminutovky z češtiny pro 2.třídu.  Pierot, spol. s.r  o.</a:t>
            </a:r>
          </a:p>
          <a:p>
            <a:pPr eaLnBrk="1" hangingPunct="1">
              <a:lnSpc>
                <a:spcPct val="90000"/>
              </a:lnSpc>
            </a:pPr>
            <a:r>
              <a:rPr lang="cs-CZ" sz="2200" smtClean="0"/>
              <a:t>PhDr.E. Hájková,CSc.,PaedDr. S. Pišlová, H. Vildová: Český jazyk pro 2. ročník základní školy pracovní sešit.  JINAN 1998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</TotalTime>
  <Words>167</Words>
  <Application>Microsoft Office PowerPoint</Application>
  <PresentationFormat>Předvádění na obrazovce (4:3)</PresentationFormat>
  <Paragraphs>69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Lysithea</vt:lpstr>
      <vt:lpstr>Prezentace aplikace PowerPoint</vt:lpstr>
      <vt:lpstr>výslovnost a psaní párových souhlásek uprostřed a na konci slov  9</vt:lpstr>
      <vt:lpstr>Opakování 1</vt:lpstr>
      <vt:lpstr>Opakování 2</vt:lpstr>
      <vt:lpstr>Opakování 3</vt:lpstr>
      <vt:lpstr>Opakování 4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párové_souhlásky_9</dc:title>
  <dc:creator>Alena Stanikova</dc:creator>
  <cp:lastModifiedBy>Ucebna 119</cp:lastModifiedBy>
  <cp:revision>28</cp:revision>
  <dcterms:created xsi:type="dcterms:W3CDTF">2011-11-08T15:17:26Z</dcterms:created>
  <dcterms:modified xsi:type="dcterms:W3CDTF">2012-06-06T09:12:45Z</dcterms:modified>
</cp:coreProperties>
</file>