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C4E32020-E804-49BC-99E4-608E12C589A7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6F1A6DEA-E9C9-4E8E-8B59-51B6D18BE803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32020-E804-49BC-99E4-608E12C589A7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A6DEA-E9C9-4E8E-8B59-51B6D18BE8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32020-E804-49BC-99E4-608E12C589A7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A6DEA-E9C9-4E8E-8B59-51B6D18BE8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32020-E804-49BC-99E4-608E12C589A7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A6DEA-E9C9-4E8E-8B59-51B6D18BE80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32020-E804-49BC-99E4-608E12C589A7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A6DEA-E9C9-4E8E-8B59-51B6D18BE8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32020-E804-49BC-99E4-608E12C589A7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A6DEA-E9C9-4E8E-8B59-51B6D18BE8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32020-E804-49BC-99E4-608E12C589A7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A6DEA-E9C9-4E8E-8B59-51B6D18BE8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32020-E804-49BC-99E4-608E12C589A7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A6DEA-E9C9-4E8E-8B59-51B6D18BE803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32020-E804-49BC-99E4-608E12C589A7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A6DEA-E9C9-4E8E-8B59-51B6D18BE8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32020-E804-49BC-99E4-608E12C589A7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A6DEA-E9C9-4E8E-8B59-51B6D18BE8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32020-E804-49BC-99E4-608E12C589A7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A6DEA-E9C9-4E8E-8B59-51B6D18BE8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C4E32020-E804-49BC-99E4-608E12C589A7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6F1A6DEA-E9C9-4E8E-8B59-51B6D18BE80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riroda.cz/lexikon.php?detail=933" TargetMode="External"/><Relationship Id="rId3" Type="http://schemas.openxmlformats.org/officeDocument/2006/relationships/hyperlink" Target="http://leccos.com/index.php/clanky/kvasinky" TargetMode="External"/><Relationship Id="rId7" Type="http://schemas.openxmlformats.org/officeDocument/2006/relationships/hyperlink" Target="http://picasaweb.google.com/lh/photo/jtBJjff8ti_nGUfk3Npw5Q" TargetMode="External"/><Relationship Id="rId2" Type="http://schemas.openxmlformats.org/officeDocument/2006/relationships/hyperlink" Target="http://jays.blog.cz/0609/na-houbach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aturfoto.cz/liska-obecna-houba-fotografie-1924.html" TargetMode="External"/><Relationship Id="rId5" Type="http://schemas.openxmlformats.org/officeDocument/2006/relationships/hyperlink" Target="http://ustinadorlici.olx.cz/lesni-houby-na-vasi-zahradce-iid-87067425" TargetMode="External"/><Relationship Id="rId10" Type="http://schemas.openxmlformats.org/officeDocument/2006/relationships/hyperlink" Target="http://hobby.idnes.cz/psychotropni-otravy-houbami-djf-/houby.asp?c=A080709_161028_houby_MIB" TargetMode="External"/><Relationship Id="rId4" Type="http://schemas.openxmlformats.org/officeDocument/2006/relationships/hyperlink" Target="http://www.rodina-finance.cz/bydleni.202/plisne-v-byte-prevence-odstraneni.21586.htmlhttp:/ustinadorlici.olx.cz/lesni-houby-na-vasi-zahradce-iid-87067425" TargetMode="External"/><Relationship Id="rId9" Type="http://schemas.openxmlformats.org/officeDocument/2006/relationships/hyperlink" Target="http://www.sitesbest.estranky.cz/fotoalbum/houby/Houby/muchomurka-tygrovana.-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684213" y="1628775"/>
            <a:ext cx="770413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2115" name="Text Box 67"/>
          <p:cNvSpPr txBox="1">
            <a:spLocks noChangeArrowheads="1"/>
          </p:cNvSpPr>
          <p:nvPr/>
        </p:nvSpPr>
        <p:spPr bwMode="auto">
          <a:xfrm>
            <a:off x="1258888" y="1844675"/>
            <a:ext cx="54737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graphicFrame>
        <p:nvGraphicFramePr>
          <p:cNvPr id="2203" name="Group 15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1960508"/>
              </p:ext>
            </p:extLst>
          </p:nvPr>
        </p:nvGraphicFramePr>
        <p:xfrm>
          <a:off x="1763713" y="1773238"/>
          <a:ext cx="5761037" cy="2625092"/>
        </p:xfrm>
        <a:graphic>
          <a:graphicData uri="http://schemas.openxmlformats.org/drawingml/2006/table">
            <a:tbl>
              <a:tblPr/>
              <a:tblGrid>
                <a:gridCol w="1762125"/>
                <a:gridCol w="3998912"/>
              </a:tblGrid>
              <a:tr h="0">
                <a:tc gridSpan="2">
                  <a:txBody>
                    <a:bodyPr/>
                    <a:lstStyle/>
                    <a:p>
                      <a:pPr marL="0" marR="0" lvl="0" indent="0" algn="l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0" fontAlgn="ctr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VY_32_INOVACE_5/01_ČLOVĚK A PŘÍRODA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Přírodopis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6., 7.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Poznámka: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Houby – výklad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Vypracoval: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Zdeňka Buchtová</a:t>
                      </a: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05263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HOUBY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http://archiv.radio.cz/pictures/priroda/houb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158" y="1700808"/>
            <a:ext cx="4248472" cy="3395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4404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Houby spájivé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/>
              <a:t>Kvasinky</a:t>
            </a:r>
            <a:r>
              <a:rPr lang="cs-CZ" dirty="0" smtClean="0"/>
              <a:t>, jednobuněčné organismy,  rozmnožují </a:t>
            </a:r>
            <a:r>
              <a:rPr lang="cs-CZ" dirty="0" smtClean="0"/>
              <a:t>se </a:t>
            </a:r>
            <a:r>
              <a:rPr lang="cs-CZ" dirty="0" smtClean="0"/>
              <a:t>pučením.</a:t>
            </a:r>
            <a:endParaRPr lang="cs-CZ" dirty="0" smtClean="0"/>
          </a:p>
          <a:p>
            <a:r>
              <a:rPr lang="cs-CZ" dirty="0" smtClean="0"/>
              <a:t>Používají se v suchém stavu při kynutí </a:t>
            </a:r>
            <a:r>
              <a:rPr lang="cs-CZ" dirty="0" smtClean="0"/>
              <a:t>těsta.</a:t>
            </a:r>
            <a:endParaRPr lang="cs-CZ" dirty="0" smtClean="0"/>
          </a:p>
          <a:p>
            <a:r>
              <a:rPr lang="cs-CZ" dirty="0" smtClean="0"/>
              <a:t>Využívají se i při  </a:t>
            </a:r>
            <a:r>
              <a:rPr lang="cs-CZ" dirty="0"/>
              <a:t>k</a:t>
            </a:r>
            <a:r>
              <a:rPr lang="cs-CZ" dirty="0" smtClean="0"/>
              <a:t>vašení </a:t>
            </a:r>
            <a:r>
              <a:rPr lang="cs-CZ" dirty="0" smtClean="0"/>
              <a:t>jogurtů, vína </a:t>
            </a:r>
            <a:r>
              <a:rPr lang="cs-CZ" dirty="0" smtClean="0"/>
              <a:t>atd.</a:t>
            </a:r>
          </a:p>
          <a:p>
            <a:endParaRPr lang="cs-CZ" dirty="0"/>
          </a:p>
        </p:txBody>
      </p:sp>
      <p:pic>
        <p:nvPicPr>
          <p:cNvPr id="2050" name="Picture 2" descr="http://t3.gstatic.com/images?q=tbn:ANd9GcRNv47tlsfXjuag8Yl9OWd2odsD-iIB6YfsWVmN3fMcAOyGsPhh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2591" y="4356711"/>
            <a:ext cx="2657481" cy="2162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0716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Houby vřeckovýtrusné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/>
              <a:t>Plísně </a:t>
            </a:r>
            <a:r>
              <a:rPr lang="cs-CZ" i="1" dirty="0" smtClean="0"/>
              <a:t>- </a:t>
            </a:r>
            <a:r>
              <a:rPr lang="cs-CZ" dirty="0" smtClean="0"/>
              <a:t>člověku </a:t>
            </a:r>
            <a:r>
              <a:rPr lang="cs-CZ" dirty="0" smtClean="0"/>
              <a:t>slouží i </a:t>
            </a:r>
            <a:r>
              <a:rPr lang="cs-CZ" dirty="0" smtClean="0"/>
              <a:t>škodí.</a:t>
            </a:r>
            <a:endParaRPr lang="cs-CZ" dirty="0" smtClean="0"/>
          </a:p>
          <a:p>
            <a:r>
              <a:rPr lang="cs-CZ" dirty="0" smtClean="0"/>
              <a:t>Rozmnožují se </a:t>
            </a:r>
            <a:r>
              <a:rPr lang="cs-CZ" dirty="0" smtClean="0"/>
              <a:t>výtrusy.</a:t>
            </a:r>
            <a:endParaRPr lang="cs-CZ" dirty="0" smtClean="0"/>
          </a:p>
          <a:p>
            <a:r>
              <a:rPr lang="cs-CZ" dirty="0" smtClean="0"/>
              <a:t>Jsou to organismy </a:t>
            </a:r>
            <a:r>
              <a:rPr lang="cs-CZ" dirty="0" smtClean="0"/>
              <a:t>mnohobuněčné.</a:t>
            </a:r>
            <a:endParaRPr lang="cs-CZ" dirty="0" smtClean="0"/>
          </a:p>
          <a:p>
            <a:endParaRPr lang="cs-CZ" b="1" i="1" dirty="0"/>
          </a:p>
        </p:txBody>
      </p:sp>
      <p:pic>
        <p:nvPicPr>
          <p:cNvPr id="3074" name="Picture 2" descr="http://t2.gstatic.com/images?q=tbn:ANd9GcTKInHm64DHXmQ-XFZgEHemJVMUyBT2LoQZhENN6edHajWH8v4j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717032"/>
            <a:ext cx="3456384" cy="2495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7828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Houby stopkovýtrusné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Rozmnožují se </a:t>
            </a:r>
            <a:r>
              <a:rPr lang="cs-CZ" dirty="0" smtClean="0"/>
              <a:t>výtrusy.</a:t>
            </a:r>
            <a:endParaRPr lang="cs-CZ" dirty="0" smtClean="0"/>
          </a:p>
          <a:p>
            <a:r>
              <a:rPr lang="cs-CZ" dirty="0" smtClean="0"/>
              <a:t>Tělo tvoří plodnice vyrůstající  z </a:t>
            </a:r>
            <a:r>
              <a:rPr lang="cs-CZ" dirty="0" smtClean="0"/>
              <a:t>podhoubí.</a:t>
            </a:r>
            <a:endParaRPr lang="cs-CZ" dirty="0" smtClean="0"/>
          </a:p>
          <a:p>
            <a:r>
              <a:rPr lang="cs-CZ" dirty="0" smtClean="0"/>
              <a:t>Výtrusy se tvoří ve výtrusnicích ukrytých v </a:t>
            </a:r>
            <a:r>
              <a:rPr lang="cs-CZ" dirty="0" smtClean="0"/>
              <a:t>roušku.</a:t>
            </a:r>
            <a:endParaRPr lang="cs-CZ" dirty="0" smtClean="0"/>
          </a:p>
          <a:p>
            <a:r>
              <a:rPr lang="cs-CZ" dirty="0" smtClean="0"/>
              <a:t>Rouško je lupenité nebo </a:t>
            </a:r>
            <a:r>
              <a:rPr lang="cs-CZ" dirty="0" smtClean="0"/>
              <a:t>trubičkovité.</a:t>
            </a:r>
            <a:endParaRPr lang="cs-CZ" dirty="0"/>
          </a:p>
        </p:txBody>
      </p:sp>
      <p:pic>
        <p:nvPicPr>
          <p:cNvPr id="4098" name="Picture 2" descr="http://t1.gstatic.com/images?q=tbn:ANd9GcShlR3xmUahVPQCWrrTabNh_hSMlyxebMNv6NfbCXA9JymbwPz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653136"/>
            <a:ext cx="2102743" cy="1626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3267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t0.gstatic.com/images?q=tbn:ANd9GcQa9FpaWlX7k_acvw4-ACBYhY38J3tn4Ilo_CR0Oq_uufUFWmv-q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210629"/>
            <a:ext cx="3096344" cy="2060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lh5.ggpht.com/_256CDVWfsWM/SLf7h5bG7gI/AAAAAAAAEAE/ZgX-qilPlSs/Boletu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4538" y="836711"/>
            <a:ext cx="3245860" cy="2434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t2.gstatic.com/images?q=tbn:ANd9GcRTEgljknk7OsK867BIu767Vbp46nA2Kyx8AKFEkT6ebd14RIjYT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230" y="3933056"/>
            <a:ext cx="2198601" cy="2066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http://www.sitesbest.estranky.cz/img/original/45/muchomurka-tygrovana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2355" y="3828721"/>
            <a:ext cx="1621268" cy="2148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61230" y="3429000"/>
            <a:ext cx="25586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Liška obecná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92355" y="3429000"/>
            <a:ext cx="20039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Špičník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61230" y="5999212"/>
            <a:ext cx="1982578" cy="3821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Bedla jedlá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50373" y="5867104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Muchomůrka tygrovaná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3134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Získávání živin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tlejících organických </a:t>
            </a:r>
            <a:r>
              <a:rPr lang="cs-CZ" dirty="0" smtClean="0"/>
              <a:t>zbytků - houby hniložijné.</a:t>
            </a:r>
            <a:endParaRPr lang="cs-CZ" dirty="0" smtClean="0"/>
          </a:p>
          <a:p>
            <a:r>
              <a:rPr lang="cs-CZ" dirty="0" smtClean="0"/>
              <a:t>Z těl  živých organismů – houby </a:t>
            </a:r>
            <a:r>
              <a:rPr lang="cs-CZ" dirty="0" smtClean="0"/>
              <a:t>cizopasné.</a:t>
            </a:r>
            <a:endParaRPr lang="cs-CZ" dirty="0"/>
          </a:p>
        </p:txBody>
      </p:sp>
      <p:pic>
        <p:nvPicPr>
          <p:cNvPr id="1026" name="Picture 2" descr="http://t3.gstatic.com/images?q=tbn:ANd9GcQQ67IXz_64oehOHzKa-2nJQYtTRP0bkQXiRddoF-kTtihdng1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789039"/>
            <a:ext cx="2520280" cy="1886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t0.gstatic.com/images?q=tbn:ANd9GcTQAgEZgrGyNGjawI7hTzOgHR3k7XmUJwJ7fE6kxbGDCEYlFxAU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789039"/>
            <a:ext cx="2466975" cy="1847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87624" y="5949280"/>
            <a:ext cx="2682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Muchomůrka červená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20072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choroš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6914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700808"/>
            <a:ext cx="6777201" cy="4131821"/>
          </a:xfrm>
        </p:spPr>
        <p:txBody>
          <a:bodyPr/>
          <a:lstStyle/>
          <a:p>
            <a:r>
              <a:rPr lang="cs-CZ" dirty="0" smtClean="0"/>
              <a:t>Houby symbiotické – houby žijící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 </a:t>
            </a:r>
            <a:r>
              <a:rPr lang="cs-CZ" dirty="0" smtClean="0"/>
              <a:t>symbióze s jinými organismy, navzájem si </a:t>
            </a:r>
            <a:r>
              <a:rPr lang="cs-CZ" dirty="0" smtClean="0"/>
              <a:t>pomáhají.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http://www.biolib.cz/IMG/GAL/1168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068960"/>
            <a:ext cx="3680439" cy="3096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860032" y="4365103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Václavka obecná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9356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sz="2000" dirty="0" smtClean="0">
                <a:hlinkClick r:id="rId2"/>
              </a:rPr>
              <a:t>URL:&lt; 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jays.blog.cz/0609/na-</a:t>
            </a:r>
            <a:r>
              <a:rPr lang="cs-CZ" sz="2000" dirty="0" err="1" smtClean="0">
                <a:hlinkClick r:id="rId2"/>
              </a:rPr>
              <a:t>houbach</a:t>
            </a:r>
            <a:r>
              <a:rPr lang="cs-CZ" sz="2000" dirty="0" smtClean="0"/>
              <a:t>&gt; </a:t>
            </a:r>
            <a:r>
              <a:rPr lang="en-US" sz="2000" dirty="0" smtClean="0"/>
              <a:t>[cit.</a:t>
            </a:r>
            <a:r>
              <a:rPr lang="cs-CZ" sz="2000" dirty="0" smtClean="0"/>
              <a:t>2011-04-05</a:t>
            </a:r>
            <a:r>
              <a:rPr lang="en-US" sz="2000" dirty="0" smtClean="0"/>
              <a:t>]</a:t>
            </a:r>
          </a:p>
          <a:p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URL: http</a:t>
            </a:r>
            <a:r>
              <a:rPr lang="cs-CZ" sz="2000" dirty="0">
                <a:hlinkClick r:id="rId3"/>
              </a:rPr>
              <a:t>://</a:t>
            </a:r>
            <a:r>
              <a:rPr lang="cs-CZ" sz="2000" dirty="0" smtClean="0">
                <a:hlinkClick r:id="rId3"/>
              </a:rPr>
              <a:t>leccos.com/index.php/clanky/kvasinky</a:t>
            </a:r>
            <a:r>
              <a:rPr lang="en-US" sz="2000" dirty="0" smtClean="0"/>
              <a:t>[</a:t>
            </a:r>
            <a:r>
              <a:rPr lang="cs-CZ" sz="2000" dirty="0" smtClean="0"/>
              <a:t>cit.2011-04-05</a:t>
            </a:r>
            <a:r>
              <a:rPr lang="en-US" sz="2000" dirty="0" smtClean="0"/>
              <a:t>]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URL:&lt; http</a:t>
            </a:r>
            <a:r>
              <a:rPr lang="cs-CZ" sz="2000" dirty="0">
                <a:hlinkClick r:id="rId4"/>
              </a:rPr>
              <a:t>://</a:t>
            </a:r>
            <a:r>
              <a:rPr lang="cs-CZ" sz="2000" dirty="0" smtClean="0">
                <a:hlinkClick r:id="rId4"/>
              </a:rPr>
              <a:t>www.rodina-finance.cz/bydleni.202/plisne-v-byte-prevence-odstraneni.21586.html&gt;</a:t>
            </a:r>
            <a:r>
              <a:rPr lang="en-US" sz="2000" dirty="0" smtClean="0">
                <a:hlinkClick r:id="rId4"/>
              </a:rPr>
              <a:t>[</a:t>
            </a:r>
            <a:r>
              <a:rPr lang="cs-CZ" sz="2000" dirty="0" smtClean="0">
                <a:hlinkClick r:id="rId4"/>
              </a:rPr>
              <a:t>cit.2011-04-05</a:t>
            </a:r>
            <a:r>
              <a:rPr lang="en-US" sz="2000" dirty="0" smtClean="0">
                <a:hlinkClick r:id="rId4"/>
              </a:rPr>
              <a:t>]</a:t>
            </a:r>
            <a:endParaRPr lang="cs-CZ" sz="2000" dirty="0" smtClean="0">
              <a:hlinkClick r:id="rId4"/>
            </a:endParaRPr>
          </a:p>
          <a:p>
            <a:r>
              <a:rPr lang="cs-CZ" sz="2000" dirty="0" smtClean="0">
                <a:hlinkClick r:id="rId5"/>
              </a:rPr>
              <a:t>URL: http</a:t>
            </a:r>
            <a:r>
              <a:rPr lang="cs-CZ" sz="2000" dirty="0">
                <a:hlinkClick r:id="rId5"/>
              </a:rPr>
              <a:t>://</a:t>
            </a:r>
            <a:r>
              <a:rPr lang="cs-CZ" sz="2000" dirty="0" smtClean="0">
                <a:hlinkClick r:id="rId5"/>
              </a:rPr>
              <a:t>ustinadorlici.olx.cz/lesni-houby-na-vasi-zahradce-iid-87067425</a:t>
            </a:r>
            <a:r>
              <a:rPr lang="en-US" sz="2000" dirty="0" smtClean="0"/>
              <a:t>[</a:t>
            </a:r>
            <a:r>
              <a:rPr lang="cs-CZ" sz="2000" dirty="0" smtClean="0"/>
              <a:t>cit.2011-04-05</a:t>
            </a:r>
            <a:r>
              <a:rPr lang="en-US" sz="2000" dirty="0" smtClean="0"/>
              <a:t>]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URL&lt; http</a:t>
            </a:r>
            <a:r>
              <a:rPr lang="cs-CZ" sz="2000" dirty="0">
                <a:hlinkClick r:id="rId6"/>
              </a:rPr>
              <a:t>://</a:t>
            </a:r>
            <a:r>
              <a:rPr lang="cs-CZ" sz="2000" dirty="0" smtClean="0">
                <a:hlinkClick r:id="rId6"/>
              </a:rPr>
              <a:t>www.naturfoto.cz/liska-obecna-houba-fotografie-1924.html</a:t>
            </a:r>
            <a:r>
              <a:rPr lang="cs-CZ" sz="2000" dirty="0" smtClean="0"/>
              <a:t>&gt;</a:t>
            </a:r>
            <a:r>
              <a:rPr lang="en-US" sz="2000" dirty="0" smtClean="0"/>
              <a:t>[</a:t>
            </a:r>
            <a:r>
              <a:rPr lang="cs-CZ" sz="2000" dirty="0" smtClean="0"/>
              <a:t>cit.2011-04-05</a:t>
            </a:r>
            <a:r>
              <a:rPr lang="en-US" sz="2000" dirty="0" smtClean="0"/>
              <a:t>]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URL:&lt; http</a:t>
            </a:r>
            <a:r>
              <a:rPr lang="cs-CZ" sz="2000" dirty="0">
                <a:hlinkClick r:id="rId7"/>
              </a:rPr>
              <a:t>://</a:t>
            </a:r>
            <a:r>
              <a:rPr lang="cs-CZ" sz="2000" dirty="0" smtClean="0">
                <a:hlinkClick r:id="rId7"/>
              </a:rPr>
              <a:t>picasaweb.google.com/</a:t>
            </a:r>
            <a:r>
              <a:rPr lang="cs-CZ" sz="2000" dirty="0" err="1" smtClean="0">
                <a:hlinkClick r:id="rId7"/>
              </a:rPr>
              <a:t>lh</a:t>
            </a:r>
            <a:r>
              <a:rPr lang="cs-CZ" sz="2000" dirty="0" smtClean="0">
                <a:hlinkClick r:id="rId7"/>
              </a:rPr>
              <a:t>/</a:t>
            </a:r>
            <a:r>
              <a:rPr lang="cs-CZ" sz="2000" dirty="0" err="1" smtClean="0">
                <a:hlinkClick r:id="rId7"/>
              </a:rPr>
              <a:t>photo</a:t>
            </a:r>
            <a:r>
              <a:rPr lang="cs-CZ" sz="2000" dirty="0" smtClean="0">
                <a:hlinkClick r:id="rId7"/>
              </a:rPr>
              <a:t>/jtBJjff8ti_nGUfk3Npw5Q</a:t>
            </a:r>
            <a:r>
              <a:rPr lang="cs-CZ" sz="2000" dirty="0" smtClean="0"/>
              <a:t>&gt;</a:t>
            </a:r>
            <a:r>
              <a:rPr lang="en-US" sz="2000" dirty="0" smtClean="0"/>
              <a:t>[</a:t>
            </a:r>
            <a:r>
              <a:rPr lang="cs-CZ" sz="2000" dirty="0" smtClean="0"/>
              <a:t>cit.2011-04-05</a:t>
            </a:r>
            <a:r>
              <a:rPr lang="en-US" sz="2000" dirty="0" smtClean="0"/>
              <a:t>]</a:t>
            </a:r>
            <a:endParaRPr lang="cs-CZ" sz="2000" dirty="0" smtClean="0"/>
          </a:p>
          <a:p>
            <a:r>
              <a:rPr lang="cs-CZ" sz="2000" dirty="0" smtClean="0">
                <a:hlinkClick r:id="rId8"/>
              </a:rPr>
              <a:t>URL:&lt; http</a:t>
            </a:r>
            <a:r>
              <a:rPr lang="cs-CZ" sz="2000" dirty="0">
                <a:hlinkClick r:id="rId8"/>
              </a:rPr>
              <a:t>://</a:t>
            </a:r>
            <a:r>
              <a:rPr lang="cs-CZ" sz="2000" dirty="0" smtClean="0">
                <a:hlinkClick r:id="rId8"/>
              </a:rPr>
              <a:t>www.priroda.cz/</a:t>
            </a:r>
            <a:r>
              <a:rPr lang="cs-CZ" sz="2000" dirty="0" err="1" smtClean="0">
                <a:hlinkClick r:id="rId8"/>
              </a:rPr>
              <a:t>lexikon.php?detail</a:t>
            </a:r>
            <a:r>
              <a:rPr lang="cs-CZ" sz="2000" dirty="0" smtClean="0">
                <a:hlinkClick r:id="rId8"/>
              </a:rPr>
              <a:t>=933</a:t>
            </a:r>
            <a:r>
              <a:rPr lang="cs-CZ" sz="2000" dirty="0" smtClean="0"/>
              <a:t>&gt;</a:t>
            </a:r>
            <a:r>
              <a:rPr lang="en-US" sz="2000" dirty="0" smtClean="0"/>
              <a:t>[</a:t>
            </a:r>
            <a:r>
              <a:rPr lang="cs-CZ" sz="2000" dirty="0" smtClean="0"/>
              <a:t>cit.2011-04-05</a:t>
            </a:r>
            <a:r>
              <a:rPr lang="en-US" sz="2000" dirty="0" smtClean="0"/>
              <a:t>]</a:t>
            </a:r>
            <a:endParaRPr lang="cs-CZ" sz="2000" dirty="0" smtClean="0"/>
          </a:p>
          <a:p>
            <a:r>
              <a:rPr lang="cs-CZ" sz="2000" dirty="0" smtClean="0">
                <a:hlinkClick r:id="rId9"/>
              </a:rPr>
              <a:t>URL: http</a:t>
            </a:r>
            <a:r>
              <a:rPr lang="cs-CZ" sz="2000" dirty="0">
                <a:hlinkClick r:id="rId9"/>
              </a:rPr>
              <a:t>://www.sitesbest.estranky.cz/fotoalbum/houby/Houby/muchomurka-tygrovana.-.</a:t>
            </a:r>
            <a:r>
              <a:rPr lang="cs-CZ" sz="2000" dirty="0" smtClean="0">
                <a:hlinkClick r:id="rId9"/>
              </a:rPr>
              <a:t>html</a:t>
            </a:r>
            <a:r>
              <a:rPr lang="en-US" sz="2000" dirty="0" smtClean="0"/>
              <a:t>[</a:t>
            </a:r>
            <a:r>
              <a:rPr lang="cs-CZ" sz="2000" dirty="0" smtClean="0"/>
              <a:t>cit.2011-04-05</a:t>
            </a:r>
            <a:r>
              <a:rPr lang="en-US" sz="2000" dirty="0" smtClean="0"/>
              <a:t>]</a:t>
            </a:r>
            <a:endParaRPr lang="cs-CZ" sz="2000" dirty="0" smtClean="0"/>
          </a:p>
          <a:p>
            <a:r>
              <a:rPr lang="cs-CZ" sz="2000" dirty="0" smtClean="0">
                <a:hlinkClick r:id="rId10"/>
              </a:rPr>
              <a:t>URL:&lt; http</a:t>
            </a:r>
            <a:r>
              <a:rPr lang="cs-CZ" sz="2000" dirty="0">
                <a:hlinkClick r:id="rId10"/>
              </a:rPr>
              <a:t>://hobby.idnes.cz/psychotropni-otravy-houbami-djf-/</a:t>
            </a:r>
            <a:r>
              <a:rPr lang="cs-CZ" sz="2000" dirty="0" err="1" smtClean="0">
                <a:hlinkClick r:id="rId10"/>
              </a:rPr>
              <a:t>houby.asp?c</a:t>
            </a:r>
            <a:r>
              <a:rPr lang="cs-CZ" sz="2000" dirty="0" smtClean="0">
                <a:hlinkClick r:id="rId10"/>
              </a:rPr>
              <a:t>=A080709_161028_houby_MIB</a:t>
            </a:r>
            <a:r>
              <a:rPr lang="cs-CZ" sz="2000" dirty="0" smtClean="0"/>
              <a:t>&gt;</a:t>
            </a:r>
            <a:r>
              <a:rPr lang="en-US" sz="2000" dirty="0" smtClean="0"/>
              <a:t>[</a:t>
            </a:r>
            <a:r>
              <a:rPr lang="cs-CZ" sz="2000" dirty="0" smtClean="0"/>
              <a:t>cit.2011-04-05</a:t>
            </a:r>
            <a:r>
              <a:rPr lang="en-US" sz="2000" dirty="0" smtClean="0"/>
              <a:t>]</a:t>
            </a:r>
            <a:endParaRPr lang="cs-CZ" sz="2000" dirty="0" smtClean="0"/>
          </a:p>
          <a:p>
            <a:r>
              <a:rPr lang="cs-CZ" sz="2000" dirty="0" smtClean="0"/>
              <a:t>URL:&lt; http</a:t>
            </a:r>
            <a:r>
              <a:rPr lang="cs-CZ" sz="2000" dirty="0"/>
              <a:t>://</a:t>
            </a:r>
            <a:r>
              <a:rPr lang="cs-CZ" sz="2000" dirty="0" smtClean="0"/>
              <a:t>www.biolib.cz/IMG/GAL/11680.jpg&gt;</a:t>
            </a:r>
            <a:r>
              <a:rPr lang="en-US" sz="2000" dirty="0" smtClean="0"/>
              <a:t>[</a:t>
            </a:r>
            <a:r>
              <a:rPr lang="cs-CZ" sz="2000" smtClean="0"/>
              <a:t>cit.2011-04-05</a:t>
            </a:r>
            <a:r>
              <a:rPr lang="en-US" sz="2000" smtClean="0"/>
              <a:t>]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0633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69</TotalTime>
  <Words>229</Words>
  <Application>Microsoft Office PowerPoint</Application>
  <PresentationFormat>Předvádění na obrazovce (4:3)</PresentationFormat>
  <Paragraphs>54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Prezentace aplikace PowerPoint</vt:lpstr>
      <vt:lpstr>HOUBY </vt:lpstr>
      <vt:lpstr>Houby spájivé</vt:lpstr>
      <vt:lpstr>Houby vřeckovýtrusné</vt:lpstr>
      <vt:lpstr>Houby stopkovýtrusné</vt:lpstr>
      <vt:lpstr>Prezentace aplikace PowerPoint</vt:lpstr>
      <vt:lpstr>Získávání živin</vt:lpstr>
      <vt:lpstr>Prezentace aplikace PowerPoint</vt:lpstr>
      <vt:lpstr>Zdroje:</vt:lpstr>
    </vt:vector>
  </TitlesOfParts>
  <Company>ZŠ Chrást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HOUBY</dc:title>
  <dc:creator>root</dc:creator>
  <cp:lastModifiedBy>root</cp:lastModifiedBy>
  <cp:revision>26</cp:revision>
  <dcterms:created xsi:type="dcterms:W3CDTF">2011-03-28T12:21:04Z</dcterms:created>
  <dcterms:modified xsi:type="dcterms:W3CDTF">2013-05-06T06:49:37Z</dcterms:modified>
</cp:coreProperties>
</file>