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4" r:id="rId2"/>
    <p:sldId id="256" r:id="rId3"/>
    <p:sldId id="257" r:id="rId4"/>
    <p:sldId id="258" r:id="rId5"/>
    <p:sldId id="259" r:id="rId6"/>
    <p:sldId id="260" r:id="rId7"/>
    <p:sldId id="261" r:id="rId8"/>
    <p:sldId id="265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88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2FA900-2A75-49D2-B7B5-C235C92EFE9A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Elipsa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CCC97847-78DE-4BD3-816C-801042E2AA4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2FA900-2A75-49D2-B7B5-C235C92EFE9A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CCC97847-78DE-4BD3-816C-801042E2AA4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2FA900-2A75-49D2-B7B5-C235C92EFE9A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CCC97847-78DE-4BD3-816C-801042E2AA4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9F2FA900-2A75-49D2-B7B5-C235C92EFE9A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C97847-78DE-4BD3-816C-801042E2AA4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2FA900-2A75-49D2-B7B5-C235C92EFE9A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Elipsa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Elipsa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CCC97847-78DE-4BD3-816C-801042E2AA4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2FA900-2A75-49D2-B7B5-C235C92EFE9A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CCC97847-78DE-4BD3-816C-801042E2AA4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2FA900-2A75-49D2-B7B5-C235C92EFE9A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CCC97847-78DE-4BD3-816C-801042E2AA4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CCC97847-78DE-4BD3-816C-801042E2AA4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2FA900-2A75-49D2-B7B5-C235C92EFE9A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ovací čára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Elipsa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CCC97847-78DE-4BD3-816C-801042E2AA4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9F2FA900-2A75-49D2-B7B5-C235C92EFE9A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2FA900-2A75-49D2-B7B5-C235C92EFE9A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C97847-78DE-4BD3-816C-801042E2AA4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CCC97847-78DE-4BD3-816C-801042E2AA4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2FA900-2A75-49D2-B7B5-C235C92EFE9A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9F2FA900-2A75-49D2-B7B5-C235C92EFE9A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CCC97847-78DE-4BD3-816C-801042E2AA4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wmf"/><Relationship Id="rId4" Type="http://schemas.openxmlformats.org/officeDocument/2006/relationships/image" Target="../media/image6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wmf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VY_32_INOVACE_PR 1.02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259406"/>
          </a:xfrm>
        </p:spPr>
        <p:txBody>
          <a:bodyPr>
            <a:normAutofit fontScale="70000" lnSpcReduction="20000"/>
          </a:bodyPr>
          <a:lstStyle/>
          <a:p>
            <a:pPr>
              <a:buNone/>
            </a:pPr>
            <a:r>
              <a:rPr lang="cs-CZ" b="1" dirty="0" smtClean="0"/>
              <a:t> </a:t>
            </a:r>
            <a:endParaRPr lang="cs-CZ" dirty="0" smtClean="0"/>
          </a:p>
          <a:p>
            <a:r>
              <a:rPr lang="cs-CZ" b="1" dirty="0" smtClean="0"/>
              <a:t>Autor: Mgr. Věra </a:t>
            </a:r>
            <a:r>
              <a:rPr lang="cs-CZ" b="1" dirty="0" err="1" smtClean="0"/>
              <a:t>Janoutová</a:t>
            </a:r>
            <a:endParaRPr lang="cs-CZ" dirty="0" smtClean="0"/>
          </a:p>
          <a:p>
            <a:pPr>
              <a:buNone/>
            </a:pPr>
            <a:r>
              <a:rPr lang="cs-CZ" b="1" dirty="0" smtClean="0"/>
              <a:t> </a:t>
            </a:r>
            <a:endParaRPr lang="cs-CZ" dirty="0" smtClean="0"/>
          </a:p>
          <a:p>
            <a:r>
              <a:rPr lang="cs-CZ" b="1" dirty="0" smtClean="0"/>
              <a:t>Datum vytvoření: říjen 2012</a:t>
            </a:r>
            <a:endParaRPr lang="cs-CZ" dirty="0" smtClean="0"/>
          </a:p>
          <a:p>
            <a:pPr>
              <a:buNone/>
            </a:pPr>
            <a:r>
              <a:rPr lang="cs-CZ" b="1" dirty="0" smtClean="0"/>
              <a:t> </a:t>
            </a:r>
            <a:endParaRPr lang="cs-CZ" dirty="0" smtClean="0"/>
          </a:p>
          <a:p>
            <a:r>
              <a:rPr lang="cs-CZ" b="1" dirty="0" smtClean="0"/>
              <a:t>Ročník: 1.</a:t>
            </a:r>
            <a:endParaRPr lang="cs-CZ" dirty="0" smtClean="0"/>
          </a:p>
          <a:p>
            <a:pPr>
              <a:buNone/>
            </a:pPr>
            <a:r>
              <a:rPr lang="cs-CZ" b="1" dirty="0" smtClean="0"/>
              <a:t> </a:t>
            </a:r>
            <a:endParaRPr lang="cs-CZ" dirty="0" smtClean="0"/>
          </a:p>
          <a:p>
            <a:r>
              <a:rPr lang="cs-CZ" b="1" dirty="0" smtClean="0"/>
              <a:t>Vzdělávací oblast: Člověk a jeho svět</a:t>
            </a:r>
            <a:endParaRPr lang="cs-CZ" dirty="0" smtClean="0"/>
          </a:p>
          <a:p>
            <a:pPr>
              <a:buNone/>
            </a:pPr>
            <a:r>
              <a:rPr lang="cs-CZ" b="1" dirty="0" smtClean="0"/>
              <a:t> </a:t>
            </a:r>
            <a:endParaRPr lang="cs-CZ" dirty="0" smtClean="0"/>
          </a:p>
          <a:p>
            <a:r>
              <a:rPr lang="cs-CZ" b="1" dirty="0" smtClean="0"/>
              <a:t>Vzdělávací obor: Prvouka</a:t>
            </a:r>
            <a:endParaRPr lang="cs-CZ" dirty="0" smtClean="0"/>
          </a:p>
          <a:p>
            <a:pPr>
              <a:buNone/>
            </a:pPr>
            <a:r>
              <a:rPr lang="cs-CZ" b="1" dirty="0" smtClean="0"/>
              <a:t> </a:t>
            </a:r>
            <a:endParaRPr lang="cs-CZ" dirty="0" smtClean="0"/>
          </a:p>
          <a:p>
            <a:r>
              <a:rPr lang="cs-CZ" b="1" dirty="0" smtClean="0"/>
              <a:t>Tematický okruh: Příroda</a:t>
            </a:r>
            <a:endParaRPr lang="cs-CZ" dirty="0" smtClean="0"/>
          </a:p>
          <a:p>
            <a:pPr>
              <a:buNone/>
            </a:pPr>
            <a:r>
              <a:rPr lang="cs-CZ" b="1" dirty="0" smtClean="0"/>
              <a:t> </a:t>
            </a:r>
            <a:endParaRPr lang="cs-CZ" dirty="0" smtClean="0"/>
          </a:p>
          <a:p>
            <a:r>
              <a:rPr lang="cs-CZ" b="1" dirty="0" smtClean="0"/>
              <a:t>Téma : Listnaté stromy</a:t>
            </a:r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4" name="Obrázek 3" descr="Logolink_horizontal_zaklad_RGB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57422" y="5643578"/>
            <a:ext cx="4256388" cy="104620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/>
              <a:t>LISTATNÉ STROMY</a:t>
            </a:r>
            <a:endParaRPr lang="cs-CZ" b="1" dirty="0"/>
          </a:p>
        </p:txBody>
      </p:sp>
    </p:spTree>
  </p:cSld>
  <p:clrMapOvr>
    <a:masterClrMapping/>
  </p:clrMapOvr>
  <p:transition>
    <p:wheel spokes="3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DRUHY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Jírovec</a:t>
            </a:r>
          </a:p>
          <a:p>
            <a:r>
              <a:rPr lang="cs-CZ" sz="3200" dirty="0" smtClean="0"/>
              <a:t>Bříza</a:t>
            </a:r>
            <a:endParaRPr lang="cs-CZ" sz="3200" dirty="0" smtClean="0"/>
          </a:p>
          <a:p>
            <a:r>
              <a:rPr lang="cs-CZ" sz="3200" dirty="0" smtClean="0"/>
              <a:t>Dub</a:t>
            </a:r>
          </a:p>
          <a:p>
            <a:r>
              <a:rPr lang="cs-CZ" sz="3200" dirty="0" smtClean="0"/>
              <a:t>Buk </a:t>
            </a:r>
            <a:endParaRPr lang="cs-CZ" sz="3200" dirty="0"/>
          </a:p>
        </p:txBody>
      </p:sp>
      <p:pic>
        <p:nvPicPr>
          <p:cNvPr id="4099" name="Picture 3" descr="C:\Users\user\AppData\Local\Microsoft\Windows\Temporary Internet Files\Content.IE5\LYRHVNYA\MC900331314[2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63888" y="1988840"/>
            <a:ext cx="2778309" cy="2371163"/>
          </a:xfrm>
          <a:prstGeom prst="rect">
            <a:avLst/>
          </a:prstGeom>
          <a:noFill/>
        </p:spPr>
      </p:pic>
      <p:pic>
        <p:nvPicPr>
          <p:cNvPr id="4100" name="Picture 4" descr="C:\Users\user\AppData\Local\Microsoft\Windows\Temporary Internet Files\Content.IE5\8TXA4TYA\MC90033133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851920" y="2204864"/>
            <a:ext cx="1686283" cy="2836671"/>
          </a:xfrm>
          <a:prstGeom prst="rect">
            <a:avLst/>
          </a:prstGeom>
          <a:noFill/>
        </p:spPr>
      </p:pic>
      <p:pic>
        <p:nvPicPr>
          <p:cNvPr id="4101" name="Picture 5" descr="C:\Users\user\AppData\Local\Microsoft\Windows\Temporary Internet Files\Content.IE5\XDRIS2EW\MC900359811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707904" y="2276872"/>
            <a:ext cx="2069956" cy="2215412"/>
          </a:xfrm>
          <a:prstGeom prst="rect">
            <a:avLst/>
          </a:prstGeom>
          <a:noFill/>
        </p:spPr>
      </p:pic>
      <p:pic>
        <p:nvPicPr>
          <p:cNvPr id="4102" name="Picture 6" descr="C:\Users\user\AppData\Local\Microsoft\Windows\Temporary Internet Files\Content.IE5\UXH0SQ4V\MC900350659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923928" y="2708920"/>
            <a:ext cx="1792586" cy="1791077"/>
          </a:xfrm>
          <a:prstGeom prst="rect">
            <a:avLst/>
          </a:prstGeom>
          <a:noFill/>
        </p:spPr>
      </p:pic>
    </p:spTree>
  </p:cSld>
  <p:clrMapOvr>
    <a:masterClrMapping/>
  </p:clrMapOvr>
  <p:transition>
    <p:wheel spokes="3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2" dur="2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6" dur="2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0" dur="5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0" dur="20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2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4" dur="5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JÍROVEC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Strom</a:t>
            </a:r>
          </a:p>
          <a:p>
            <a:r>
              <a:rPr lang="cs-CZ" dirty="0" smtClean="0"/>
              <a:t>List </a:t>
            </a:r>
          </a:p>
          <a:p>
            <a:r>
              <a:rPr lang="cs-CZ" dirty="0" smtClean="0"/>
              <a:t>Plod </a:t>
            </a:r>
            <a:r>
              <a:rPr lang="cs-CZ" dirty="0" smtClean="0"/>
              <a:t>(kaštan) </a:t>
            </a:r>
            <a:endParaRPr lang="cs-CZ" dirty="0"/>
          </a:p>
        </p:txBody>
      </p:sp>
      <p:pic>
        <p:nvPicPr>
          <p:cNvPr id="9" name="Obrázek 8" descr="C:\Users\user\AppData\Local\Microsoft\Windows\Temporary Internet Files\Content.IE5\LYRHVNYA\MC900331314[1].wmf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88024" y="4653136"/>
            <a:ext cx="1809750" cy="1543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" name="Obrázek 9" descr="C:\Users\user\AppData\Local\Microsoft\Windows\Temporary Internet Files\Content.IE5\UXH0SQ4V\MC900215518[1].wmf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7544" y="3501008"/>
            <a:ext cx="3019425" cy="1581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Obrázek 10" descr="C:\Users\user\AppData\Local\Microsoft\Windows\Temporary Internet Files\Content.IE5\LYRHVNYA\MC900036435[1].wmf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868144" y="692696"/>
            <a:ext cx="2952328" cy="306665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heel spokes="3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3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3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4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BŘÍZA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Strom</a:t>
            </a:r>
          </a:p>
          <a:p>
            <a:r>
              <a:rPr lang="cs-CZ" dirty="0" smtClean="0"/>
              <a:t>List </a:t>
            </a:r>
          </a:p>
          <a:p>
            <a:r>
              <a:rPr lang="cs-CZ" dirty="0" smtClean="0"/>
              <a:t>květ</a:t>
            </a:r>
          </a:p>
          <a:p>
            <a:endParaRPr lang="cs-CZ" dirty="0"/>
          </a:p>
        </p:txBody>
      </p:sp>
      <p:pic>
        <p:nvPicPr>
          <p:cNvPr id="3074" name="Picture 2" descr="C:\Users\user\AppData\Local\Microsoft\Windows\Temporary Internet Files\Content.IE5\LYRHVNYA\MP90043379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13945" y="116632"/>
            <a:ext cx="2522551" cy="3861048"/>
          </a:xfrm>
          <a:prstGeom prst="rect">
            <a:avLst/>
          </a:prstGeom>
          <a:noFill/>
        </p:spPr>
      </p:pic>
      <p:pic>
        <p:nvPicPr>
          <p:cNvPr id="3075" name="Picture 3" descr="C:\Users\user\AppData\Local\Microsoft\Windows\Temporary Internet Files\Content.IE5\8TXA4TYA\MC90012334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26934" y="1916832"/>
            <a:ext cx="5025186" cy="4468222"/>
          </a:xfrm>
          <a:prstGeom prst="rect">
            <a:avLst/>
          </a:prstGeom>
          <a:noFill/>
        </p:spPr>
      </p:pic>
      <p:pic>
        <p:nvPicPr>
          <p:cNvPr id="3076" name="Picture 4" descr="C:\Users\user\AppData\Local\Microsoft\Windows\Temporary Internet Files\Content.IE5\XDRIS2EW\MC900331330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04248" y="4289740"/>
            <a:ext cx="1284333" cy="2160509"/>
          </a:xfrm>
          <a:prstGeom prst="rect">
            <a:avLst/>
          </a:prstGeom>
          <a:noFill/>
        </p:spPr>
      </p:pic>
    </p:spTree>
  </p:cSld>
  <p:clrMapOvr>
    <a:masterClrMapping/>
  </p:clrMapOvr>
  <p:transition>
    <p:wheel spokes="3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3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3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50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66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DUB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Strom</a:t>
            </a:r>
          </a:p>
          <a:p>
            <a:r>
              <a:rPr lang="cs-CZ" dirty="0" smtClean="0"/>
              <a:t>List </a:t>
            </a:r>
          </a:p>
          <a:p>
            <a:r>
              <a:rPr lang="cs-CZ" dirty="0" smtClean="0"/>
              <a:t>Plod</a:t>
            </a:r>
            <a:endParaRPr lang="cs-CZ" dirty="0" smtClean="0"/>
          </a:p>
          <a:p>
            <a:endParaRPr lang="cs-CZ" dirty="0"/>
          </a:p>
        </p:txBody>
      </p:sp>
      <p:pic>
        <p:nvPicPr>
          <p:cNvPr id="1026" name="Picture 2" descr="C:\Users\user\AppData\Local\Microsoft\Windows\Temporary Internet Files\Content.IE5\XDRIS2EW\MC90035982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42033" y="60940"/>
            <a:ext cx="1918399" cy="3296052"/>
          </a:xfrm>
          <a:prstGeom prst="rect">
            <a:avLst/>
          </a:prstGeom>
          <a:noFill/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84168" y="3756349"/>
            <a:ext cx="2376264" cy="26969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979712" y="1700808"/>
            <a:ext cx="3560744" cy="44416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heel spokes="3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3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3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31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31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BUK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Strom</a:t>
            </a:r>
          </a:p>
          <a:p>
            <a:r>
              <a:rPr lang="cs-CZ" dirty="0" smtClean="0"/>
              <a:t>List </a:t>
            </a:r>
          </a:p>
          <a:p>
            <a:r>
              <a:rPr lang="cs-CZ" dirty="0" smtClean="0"/>
              <a:t>Plod</a:t>
            </a:r>
            <a:endParaRPr lang="cs-CZ" dirty="0" smtClean="0"/>
          </a:p>
          <a:p>
            <a:endParaRPr lang="cs-CZ" dirty="0"/>
          </a:p>
        </p:txBody>
      </p:sp>
      <p:pic>
        <p:nvPicPr>
          <p:cNvPr id="2050" name="Picture 2" descr="C:\Users\user\AppData\Local\Microsoft\Windows\Temporary Internet Files\Content.IE5\8TXA4TYA\MC90035065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03648" y="4149080"/>
            <a:ext cx="1792586" cy="1791077"/>
          </a:xfrm>
          <a:prstGeom prst="rect">
            <a:avLst/>
          </a:prstGeom>
          <a:noFill/>
        </p:spPr>
      </p:pic>
      <p:pic>
        <p:nvPicPr>
          <p:cNvPr id="2051" name="Picture 3" descr="C:\Users\user\AppData\Local\Microsoft\Windows\Temporary Internet Files\Content.IE5\XDRIS2EW\MC90003643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56176" y="2060848"/>
            <a:ext cx="2448272" cy="3413880"/>
          </a:xfrm>
          <a:prstGeom prst="rect">
            <a:avLst/>
          </a:prstGeom>
          <a:noFill/>
        </p:spPr>
      </p:pic>
      <p:pic>
        <p:nvPicPr>
          <p:cNvPr id="2052" name="Picture 4" descr="C:\Users\user\AppData\Local\Microsoft\Windows\Temporary Internet Files\Content.IE5\UXH0SQ4V\MC900053130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779912" y="1844824"/>
            <a:ext cx="1809598" cy="1736446"/>
          </a:xfrm>
          <a:prstGeom prst="rect">
            <a:avLst/>
          </a:prstGeom>
          <a:noFill/>
        </p:spPr>
      </p:pic>
    </p:spTree>
  </p:cSld>
  <p:clrMapOvr>
    <a:masterClrMapping/>
  </p:clrMapOvr>
  <p:transition>
    <p:wheel spokes="3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3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3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Metodický list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Použité obrázky jsou dostupné pod licencí Microsoft na office.</a:t>
            </a:r>
            <a:r>
              <a:rPr lang="cs-CZ" dirty="0" err="1" smtClean="0"/>
              <a:t>com</a:t>
            </a:r>
            <a:r>
              <a:rPr lang="cs-CZ" dirty="0" smtClean="0"/>
              <a:t>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129</TotalTime>
  <Words>40</Words>
  <Application>Microsoft Office PowerPoint</Application>
  <PresentationFormat>Předvádění na obrazovce (4:3)</PresentationFormat>
  <Paragraphs>39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Administrativní</vt:lpstr>
      <vt:lpstr>VY_32_INOVACE_PR 1.02</vt:lpstr>
      <vt:lpstr>LISTATNÉ STROMY</vt:lpstr>
      <vt:lpstr>DRUHY</vt:lpstr>
      <vt:lpstr>JÍROVEC</vt:lpstr>
      <vt:lpstr>BŘÍZA</vt:lpstr>
      <vt:lpstr>DUB</vt:lpstr>
      <vt:lpstr>BUK</vt:lpstr>
      <vt:lpstr>Metodický list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LISTATNÉ STROMY</dc:title>
  <dc:creator>Janout Jaromír</dc:creator>
  <cp:lastModifiedBy>Janout Jaromír</cp:lastModifiedBy>
  <cp:revision>17</cp:revision>
  <dcterms:created xsi:type="dcterms:W3CDTF">2012-10-20T13:24:15Z</dcterms:created>
  <dcterms:modified xsi:type="dcterms:W3CDTF">2013-03-05T18:42:13Z</dcterms:modified>
</cp:coreProperties>
</file>