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66" r:id="rId2"/>
    <p:sldId id="275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314" y="42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5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fld id="{FB5BFB63-C42C-46CA-89D4-476229016927}" type="slidenum">
              <a:t>‹#›</a:t>
            </a:fld>
            <a:endParaRPr lang="cs-CZ" sz="1400" b="0" i="0" u="none" strike="noStrike" kern="1200" spc="0" baseline="0">
              <a:ln>
                <a:noFill/>
              </a:ln>
              <a:solidFill>
                <a:srgbClr val="000000"/>
              </a:solidFill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5101363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b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b" anchorCtr="0"/>
          <a:lstStyle>
            <a:lvl1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spc="0" baseline="0">
                <a:solidFill>
                  <a:srgbClr val="000000"/>
                </a:solidFill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EDC5CE29-0321-42E0-B128-C61D6F86E78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694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lvl="0" indent="-216000" rtl="0" hangingPunct="0">
      <a:buNone/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847334" indent="-325898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303592" indent="-260718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825028" indent="-260718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346465" indent="-260718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867901" indent="-26071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389338" indent="-26071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910775" indent="-26071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432211" indent="-26071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16801D77-5B4D-4F97-871D-32FEE489835E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640" y="812880"/>
            <a:ext cx="5345280" cy="4008600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EDC5CE29-0321-42E0-B128-C61D6F86E789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755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7"/>
          <p:cNvSpPr txBox="1">
            <a:spLocks noGrp="1"/>
          </p:cNvSpPr>
          <p:nvPr>
            <p:ph type="ctrTitle"/>
          </p:nvPr>
        </p:nvSpPr>
        <p:spPr>
          <a:xfrm>
            <a:off x="2520000" y="3443760"/>
            <a:ext cx="6804360" cy="2088000"/>
          </a:xfrm>
        </p:spPr>
        <p:txBody>
          <a:bodyPr/>
          <a:lstStyle>
            <a:lvl1pPr>
              <a:defRPr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8"/>
          <p:cNvSpPr txBox="1">
            <a:spLocks noGrp="1"/>
          </p:cNvSpPr>
          <p:nvPr>
            <p:ph type="subTitle" idx="1"/>
          </p:nvPr>
        </p:nvSpPr>
        <p:spPr>
          <a:xfrm>
            <a:off x="2520000" y="5515200"/>
            <a:ext cx="6804360" cy="1512000"/>
          </a:xfrm>
        </p:spPr>
        <p:txBody>
          <a:bodyPr/>
          <a:lstStyle>
            <a:lvl1pPr marL="0" indent="0">
              <a:buNone/>
              <a:defRPr sz="2000" b="1">
                <a:ln>
                  <a:noFill/>
                </a:ln>
                <a:solidFill>
                  <a:srgbClr val="575F6D"/>
                </a:solidFill>
                <a:latin typeface="Century Schoolbook" pitchFamily="18"/>
                <a:ea typeface="Microsoft YaHei" pitchFamily="2"/>
                <a:cs typeface="Mangal" pitchFamily="2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27"/>
          <p:cNvSpPr txBox="1">
            <a:spLocks noGrp="1"/>
          </p:cNvSpPr>
          <p:nvPr>
            <p:ph type="dt" sz="half" idx="7"/>
          </p:nvPr>
        </p:nvSpPr>
        <p:spPr>
          <a:xfrm rot="5400000">
            <a:off x="8559900" y="1294380"/>
            <a:ext cx="2520000" cy="4201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16"/>
          <p:cNvSpPr txBox="1">
            <a:spLocks noGrp="1"/>
          </p:cNvSpPr>
          <p:nvPr>
            <p:ph type="ftr" sz="quarter" idx="9"/>
          </p:nvPr>
        </p:nvSpPr>
        <p:spPr>
          <a:xfrm rot="5400000">
            <a:off x="7802281" y="4609440"/>
            <a:ext cx="4031999" cy="42336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Obdélník 9"/>
          <p:cNvSpPr/>
          <p:nvPr/>
        </p:nvSpPr>
        <p:spPr>
          <a:xfrm>
            <a:off x="420120" y="0"/>
            <a:ext cx="672120" cy="7559640"/>
          </a:xfrm>
          <a:prstGeom prst="rect">
            <a:avLst/>
          </a:prstGeom>
          <a:solidFill>
            <a:srgbClr val="FEC3AE">
              <a:alpha val="54000"/>
            </a:srgbClr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Obdélník 11"/>
          <p:cNvSpPr/>
          <p:nvPr/>
        </p:nvSpPr>
        <p:spPr>
          <a:xfrm>
            <a:off x="304560" y="0"/>
            <a:ext cx="115560" cy="7559640"/>
          </a:xfrm>
          <a:prstGeom prst="rect">
            <a:avLst/>
          </a:prstGeom>
          <a:solidFill>
            <a:srgbClr val="FFD9CE">
              <a:alpha val="36000"/>
            </a:srgbClr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Obdélník 13"/>
          <p:cNvSpPr/>
          <p:nvPr/>
        </p:nvSpPr>
        <p:spPr>
          <a:xfrm>
            <a:off x="1092240" y="0"/>
            <a:ext cx="200520" cy="7559640"/>
          </a:xfrm>
          <a:prstGeom prst="rect">
            <a:avLst/>
          </a:prstGeom>
          <a:solidFill>
            <a:srgbClr val="FFD9CE">
              <a:alpha val="70000"/>
            </a:srgbClr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Obdélník 18"/>
          <p:cNvSpPr/>
          <p:nvPr/>
        </p:nvSpPr>
        <p:spPr>
          <a:xfrm>
            <a:off x="1258199" y="0"/>
            <a:ext cx="253800" cy="7559640"/>
          </a:xfrm>
          <a:prstGeom prst="rect">
            <a:avLst/>
          </a:prstGeom>
          <a:solidFill>
            <a:srgbClr val="FFEDE8">
              <a:alpha val="71000"/>
            </a:srgbClr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Přímá spojnice 10"/>
          <p:cNvSpPr/>
          <p:nvPr/>
        </p:nvSpPr>
        <p:spPr>
          <a:xfrm>
            <a:off x="11736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57240">
            <a:solidFill>
              <a:srgbClr val="FEC3AE">
                <a:alpha val="73000"/>
              </a:srgbClr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Přímá spojnice 17"/>
          <p:cNvSpPr/>
          <p:nvPr/>
        </p:nvSpPr>
        <p:spPr>
          <a:xfrm>
            <a:off x="1007999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57240">
            <a:solidFill>
              <a:srgbClr val="FFEDE8">
                <a:alpha val="83000"/>
              </a:srgbClr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2" name="Přímá spojnice 19"/>
          <p:cNvSpPr/>
          <p:nvPr/>
        </p:nvSpPr>
        <p:spPr>
          <a:xfrm>
            <a:off x="941759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57240">
            <a:solidFill>
              <a:srgbClr val="FEC3AE"/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3" name="Přímá spojnice 15"/>
          <p:cNvSpPr/>
          <p:nvPr/>
        </p:nvSpPr>
        <p:spPr>
          <a:xfrm>
            <a:off x="190332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28440">
            <a:solidFill>
              <a:srgbClr val="FEC3AE">
                <a:alpha val="82000"/>
              </a:srgbClr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4" name="Přímá spojnice 14"/>
          <p:cNvSpPr/>
          <p:nvPr/>
        </p:nvSpPr>
        <p:spPr>
          <a:xfrm>
            <a:off x="117612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0">
            <a:solidFill>
              <a:srgbClr val="FEC3AE"/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5" name="Přímá spojnice 21"/>
          <p:cNvSpPr/>
          <p:nvPr/>
        </p:nvSpPr>
        <p:spPr>
          <a:xfrm>
            <a:off x="1004724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57240">
            <a:solidFill>
              <a:srgbClr val="FEC3AE"/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6" name="Obdélník 26"/>
          <p:cNvSpPr/>
          <p:nvPr/>
        </p:nvSpPr>
        <p:spPr>
          <a:xfrm>
            <a:off x="1344240" y="0"/>
            <a:ext cx="83880" cy="7559640"/>
          </a:xfrm>
          <a:prstGeom prst="rect">
            <a:avLst/>
          </a:prstGeom>
          <a:solidFill>
            <a:srgbClr val="FEC3AE">
              <a:alpha val="51000"/>
            </a:srgbClr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7" name="Ovál 20"/>
          <p:cNvSpPr/>
          <p:nvPr/>
        </p:nvSpPr>
        <p:spPr>
          <a:xfrm>
            <a:off x="672120" y="3780000"/>
            <a:ext cx="1428120" cy="142776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E8637"/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8" name="Ovál 22"/>
          <p:cNvSpPr/>
          <p:nvPr/>
        </p:nvSpPr>
        <p:spPr>
          <a:xfrm>
            <a:off x="1443960" y="5364720"/>
            <a:ext cx="707040" cy="70704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E8637"/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9" name="Ovál 23"/>
          <p:cNvSpPr/>
          <p:nvPr/>
        </p:nvSpPr>
        <p:spPr>
          <a:xfrm>
            <a:off x="1202760" y="6063480"/>
            <a:ext cx="151200" cy="1512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E8637"/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20" name="Ovál 25"/>
          <p:cNvSpPr/>
          <p:nvPr/>
        </p:nvSpPr>
        <p:spPr>
          <a:xfrm>
            <a:off x="1834560" y="6380280"/>
            <a:ext cx="302400" cy="3024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E8637"/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21" name="Ovál 24"/>
          <p:cNvSpPr/>
          <p:nvPr/>
        </p:nvSpPr>
        <p:spPr>
          <a:xfrm>
            <a:off x="2100240" y="4955760"/>
            <a:ext cx="403200" cy="4032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E8637"/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22" name="Zástupný symbol pro číslo snímku 28"/>
          <p:cNvSpPr txBox="1">
            <a:spLocks noGrp="1"/>
          </p:cNvSpPr>
          <p:nvPr>
            <p:ph type="sldNum" sz="quarter" idx="8"/>
          </p:nvPr>
        </p:nvSpPr>
        <p:spPr>
          <a:xfrm>
            <a:off x="1461240" y="5433120"/>
            <a:ext cx="672120" cy="570600"/>
          </a:xfrm>
        </p:spPr>
        <p:txBody>
          <a:bodyPr/>
          <a:lstStyle>
            <a:lvl1pPr>
              <a:defRPr/>
            </a:lvl1pPr>
          </a:lstStyle>
          <a:p>
            <a:pPr lvl="0"/>
            <a:fld id="{D1EADA65-9311-4535-B050-0C3D372EDF9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570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7"/>
          <p:cNvSpPr txBox="1">
            <a:spLocks noGrp="1"/>
          </p:cNvSpPr>
          <p:nvPr>
            <p:ph type="title" idx="4294967295"/>
          </p:nvPr>
        </p:nvSpPr>
        <p:spPr>
          <a:xfrm>
            <a:off x="503999" y="1764000"/>
            <a:ext cx="8232479" cy="5372280"/>
          </a:xfrm>
        </p:spPr>
        <p:txBody>
          <a:bodyPr anchor="t"/>
          <a:lstStyle>
            <a:lvl1pPr marL="302400" indent="-302400">
              <a:spcBef>
                <a:spcPts val="660"/>
              </a:spcBef>
              <a:buClr>
                <a:srgbClr val="FE8637"/>
              </a:buClr>
              <a:buSzPct val="70000"/>
              <a:buFont typeface="Wingdings"/>
              <a:buChar char=""/>
              <a:defRPr sz="26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299EEB-497E-4D2D-8202-E1828F4C4857}" type="slidenum">
              <a:t>‹#›</a:t>
            </a:fld>
            <a:endParaRPr lang="cs-CZ"/>
          </a:p>
        </p:txBody>
      </p:sp>
      <p:sp>
        <p:nvSpPr>
          <p:cNvPr id="6" name="Zástupný symbol pro zápatí 9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306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520000" y="3191760"/>
            <a:ext cx="6804360" cy="2263680"/>
          </a:xfrm>
        </p:spPr>
        <p:txBody>
          <a:bodyPr/>
          <a:lstStyle>
            <a:lvl1pPr>
              <a:defRPr b="1">
                <a:solidFill>
                  <a:srgbClr val="FFF39D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2520000" y="5522760"/>
            <a:ext cx="6804360" cy="1512000"/>
          </a:xfrm>
        </p:spPr>
        <p:txBody>
          <a:bodyPr/>
          <a:lstStyle>
            <a:lvl1pPr marL="0" indent="0">
              <a:buNone/>
              <a:defRPr sz="2000" b="1">
                <a:solidFill>
                  <a:srgbClr val="FFF39D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>
          <a:xfrm rot="5400000">
            <a:off x="8558460" y="1290060"/>
            <a:ext cx="2520000" cy="4201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>
          <a:xfrm rot="5400000">
            <a:off x="7802641" y="4606560"/>
            <a:ext cx="4031999" cy="42336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Obdélník 8"/>
          <p:cNvSpPr/>
          <p:nvPr/>
        </p:nvSpPr>
        <p:spPr>
          <a:xfrm>
            <a:off x="420120" y="0"/>
            <a:ext cx="672120" cy="7559640"/>
          </a:xfrm>
          <a:prstGeom prst="rect">
            <a:avLst/>
          </a:prstGeom>
          <a:solidFill>
            <a:srgbClr val="FEC3AE">
              <a:alpha val="54000"/>
            </a:srgbClr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Obdélník 9"/>
          <p:cNvSpPr/>
          <p:nvPr/>
        </p:nvSpPr>
        <p:spPr>
          <a:xfrm>
            <a:off x="304560" y="0"/>
            <a:ext cx="115560" cy="7559640"/>
          </a:xfrm>
          <a:prstGeom prst="rect">
            <a:avLst/>
          </a:prstGeom>
          <a:solidFill>
            <a:srgbClr val="FFD9CE">
              <a:alpha val="36000"/>
            </a:srgbClr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Obdélník 10"/>
          <p:cNvSpPr/>
          <p:nvPr/>
        </p:nvSpPr>
        <p:spPr>
          <a:xfrm>
            <a:off x="1092240" y="0"/>
            <a:ext cx="200520" cy="7559640"/>
          </a:xfrm>
          <a:prstGeom prst="rect">
            <a:avLst/>
          </a:prstGeom>
          <a:solidFill>
            <a:srgbClr val="FFD9CE">
              <a:alpha val="70000"/>
            </a:srgbClr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Obdélník 11"/>
          <p:cNvSpPr/>
          <p:nvPr/>
        </p:nvSpPr>
        <p:spPr>
          <a:xfrm>
            <a:off x="1258199" y="0"/>
            <a:ext cx="253800" cy="7559640"/>
          </a:xfrm>
          <a:prstGeom prst="rect">
            <a:avLst/>
          </a:prstGeom>
          <a:solidFill>
            <a:srgbClr val="FFEDE8">
              <a:alpha val="71000"/>
            </a:srgbClr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Přímá spojnice 12"/>
          <p:cNvSpPr/>
          <p:nvPr/>
        </p:nvSpPr>
        <p:spPr>
          <a:xfrm>
            <a:off x="11736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57240">
            <a:solidFill>
              <a:srgbClr val="FEC3AE">
                <a:alpha val="73000"/>
              </a:srgbClr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Přímá spojnice 13"/>
          <p:cNvSpPr/>
          <p:nvPr/>
        </p:nvSpPr>
        <p:spPr>
          <a:xfrm>
            <a:off x="1007999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57240">
            <a:solidFill>
              <a:srgbClr val="FFEDE8">
                <a:alpha val="83000"/>
              </a:srgbClr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2" name="Přímá spojnice 14"/>
          <p:cNvSpPr/>
          <p:nvPr/>
        </p:nvSpPr>
        <p:spPr>
          <a:xfrm>
            <a:off x="941759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57240">
            <a:solidFill>
              <a:srgbClr val="FEC3AE"/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3" name="Přímá spojnice 15"/>
          <p:cNvSpPr/>
          <p:nvPr/>
        </p:nvSpPr>
        <p:spPr>
          <a:xfrm>
            <a:off x="190332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28440">
            <a:solidFill>
              <a:srgbClr val="FEC3AE">
                <a:alpha val="82000"/>
              </a:srgbClr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4" name="Přímá spojnice 16"/>
          <p:cNvSpPr/>
          <p:nvPr/>
        </p:nvSpPr>
        <p:spPr>
          <a:xfrm>
            <a:off x="117612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0">
            <a:solidFill>
              <a:srgbClr val="FEC3AE"/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5" name="Obdélník 17"/>
          <p:cNvSpPr/>
          <p:nvPr/>
        </p:nvSpPr>
        <p:spPr>
          <a:xfrm>
            <a:off x="1344240" y="0"/>
            <a:ext cx="83880" cy="7559640"/>
          </a:xfrm>
          <a:prstGeom prst="rect">
            <a:avLst/>
          </a:prstGeom>
          <a:solidFill>
            <a:srgbClr val="FEC3AE">
              <a:alpha val="51000"/>
            </a:srgbClr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6" name="Ovál 18"/>
          <p:cNvSpPr/>
          <p:nvPr/>
        </p:nvSpPr>
        <p:spPr>
          <a:xfrm>
            <a:off x="672120" y="3780000"/>
            <a:ext cx="1428120" cy="142776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E8637"/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7" name="Ovál 19"/>
          <p:cNvSpPr/>
          <p:nvPr/>
        </p:nvSpPr>
        <p:spPr>
          <a:xfrm>
            <a:off x="1460519" y="5364720"/>
            <a:ext cx="707040" cy="70704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E8637"/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8" name="Ovál 20"/>
          <p:cNvSpPr/>
          <p:nvPr/>
        </p:nvSpPr>
        <p:spPr>
          <a:xfrm>
            <a:off x="1202760" y="6063480"/>
            <a:ext cx="151200" cy="1512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E8637"/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9" name="Ovál 21"/>
          <p:cNvSpPr/>
          <p:nvPr/>
        </p:nvSpPr>
        <p:spPr>
          <a:xfrm>
            <a:off x="1834560" y="6383880"/>
            <a:ext cx="302400" cy="3024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E8637"/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20" name="Ovál 22"/>
          <p:cNvSpPr/>
          <p:nvPr/>
        </p:nvSpPr>
        <p:spPr>
          <a:xfrm>
            <a:off x="2071439" y="4938120"/>
            <a:ext cx="403200" cy="4032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E8637"/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21" name="Přímá spojnice 25"/>
          <p:cNvSpPr/>
          <p:nvPr/>
        </p:nvSpPr>
        <p:spPr>
          <a:xfrm>
            <a:off x="1002996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57240">
            <a:solidFill>
              <a:srgbClr val="FEC3AE"/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22" name="Zástupný symbol pro číslo snímku 5"/>
          <p:cNvSpPr txBox="1">
            <a:spLocks noGrp="1"/>
          </p:cNvSpPr>
          <p:nvPr>
            <p:ph type="sldNum" sz="quarter" idx="8"/>
          </p:nvPr>
        </p:nvSpPr>
        <p:spPr>
          <a:xfrm>
            <a:off x="1477799" y="5433120"/>
            <a:ext cx="672120" cy="570600"/>
          </a:xfrm>
        </p:spPr>
        <p:txBody>
          <a:bodyPr/>
          <a:lstStyle>
            <a:lvl1pPr>
              <a:defRPr/>
            </a:lvl1pPr>
          </a:lstStyle>
          <a:p>
            <a:pPr lvl="0"/>
            <a:fld id="{2651B684-87EE-471C-9D6E-49A4897656F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748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1E3779-F9A9-4384-9C86-DE7F69086228}" type="slidenum">
              <a:t>‹#›</a:t>
            </a:fld>
            <a:endParaRPr lang="cs-CZ"/>
          </a:p>
        </p:txBody>
      </p:sp>
      <p:sp>
        <p:nvSpPr>
          <p:cNvPr id="6" name="Zástupný symbol pro obsah 8"/>
          <p:cNvSpPr txBox="1">
            <a:spLocks noGrp="1"/>
          </p:cNvSpPr>
          <p:nvPr>
            <p:ph type="title" idx="4294967295"/>
          </p:nvPr>
        </p:nvSpPr>
        <p:spPr>
          <a:xfrm>
            <a:off x="503999" y="1764000"/>
            <a:ext cx="4032359" cy="5039640"/>
          </a:xfrm>
        </p:spPr>
        <p:txBody>
          <a:bodyPr anchor="t"/>
          <a:lstStyle>
            <a:lvl1pPr marL="302400" indent="-302400">
              <a:spcBef>
                <a:spcPts val="660"/>
              </a:spcBef>
              <a:buClr>
                <a:srgbClr val="FE8637"/>
              </a:buClr>
              <a:buSzPct val="70000"/>
              <a:buFont typeface="Wingdings"/>
              <a:buChar char=""/>
              <a:defRPr sz="26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obsah 10"/>
          <p:cNvSpPr txBox="1">
            <a:spLocks noGrp="1"/>
          </p:cNvSpPr>
          <p:nvPr>
            <p:ph type="title" idx="4294967295"/>
          </p:nvPr>
        </p:nvSpPr>
        <p:spPr>
          <a:xfrm>
            <a:off x="4707720" y="1764000"/>
            <a:ext cx="4032359" cy="5039640"/>
          </a:xfrm>
        </p:spPr>
        <p:txBody>
          <a:bodyPr anchor="t"/>
          <a:lstStyle>
            <a:lvl1pPr marL="302400" indent="-302400">
              <a:spcBef>
                <a:spcPts val="660"/>
              </a:spcBef>
              <a:buClr>
                <a:srgbClr val="FE8637"/>
              </a:buClr>
              <a:buSzPct val="70000"/>
              <a:buFont typeface="Wingdings"/>
              <a:buChar char=""/>
              <a:defRPr sz="26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3266553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3999" y="300960"/>
            <a:ext cx="8316360" cy="1260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41648E-78D9-4DAB-8561-DF44FE33D1AB}" type="slidenum">
              <a:t>‹#›</a:t>
            </a:fld>
            <a:endParaRPr lang="cs-CZ"/>
          </a:p>
        </p:txBody>
      </p:sp>
      <p:sp>
        <p:nvSpPr>
          <p:cNvPr id="6" name="Zástupný symbol pro obsah 10"/>
          <p:cNvSpPr txBox="1">
            <a:spLocks noGrp="1"/>
          </p:cNvSpPr>
          <p:nvPr>
            <p:ph type="title" idx="4294967295"/>
          </p:nvPr>
        </p:nvSpPr>
        <p:spPr>
          <a:xfrm>
            <a:off x="503999" y="2603880"/>
            <a:ext cx="4032359" cy="4283640"/>
          </a:xfrm>
        </p:spPr>
        <p:txBody>
          <a:bodyPr anchor="t"/>
          <a:lstStyle>
            <a:lvl1pPr marL="302400" indent="-302400">
              <a:spcBef>
                <a:spcPts val="660"/>
              </a:spcBef>
              <a:buClr>
                <a:srgbClr val="FE8637"/>
              </a:buClr>
              <a:buSzPct val="70000"/>
              <a:buFont typeface="Wingdings"/>
              <a:buChar char=""/>
              <a:defRPr sz="26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obsah 12"/>
          <p:cNvSpPr txBox="1">
            <a:spLocks noGrp="1"/>
          </p:cNvSpPr>
          <p:nvPr>
            <p:ph type="title" idx="4294967295"/>
          </p:nvPr>
        </p:nvSpPr>
        <p:spPr>
          <a:xfrm>
            <a:off x="4819680" y="2603880"/>
            <a:ext cx="4032359" cy="4283640"/>
          </a:xfrm>
        </p:spPr>
        <p:txBody>
          <a:bodyPr anchor="t"/>
          <a:lstStyle>
            <a:lvl1pPr marL="302400" indent="-302400">
              <a:spcBef>
                <a:spcPts val="660"/>
              </a:spcBef>
              <a:buClr>
                <a:srgbClr val="FE8637"/>
              </a:buClr>
              <a:buSzPct val="70000"/>
              <a:buFont typeface="Wingdings"/>
              <a:buChar char=""/>
              <a:defRPr sz="26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8" name="Zástupný symbol pro text 11"/>
          <p:cNvSpPr txBox="1">
            <a:spLocks noGrp="1"/>
          </p:cNvSpPr>
          <p:nvPr>
            <p:ph type="body" idx="1"/>
          </p:nvPr>
        </p:nvSpPr>
        <p:spPr>
          <a:xfrm>
            <a:off x="503999" y="1730160"/>
            <a:ext cx="4032359" cy="725759"/>
          </a:xfrm>
          <a:solidFill>
            <a:srgbClr val="FE8637"/>
          </a:solidFill>
        </p:spPr>
        <p:txBody>
          <a:bodyPr anchor="ctr"/>
          <a:lstStyle>
            <a:lvl1pPr marL="0" indent="0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9" name="Zástupný symbol pro text 13"/>
          <p:cNvSpPr txBox="1">
            <a:spLocks noGrp="1"/>
          </p:cNvSpPr>
          <p:nvPr>
            <p:ph type="body" idx="3"/>
          </p:nvPr>
        </p:nvSpPr>
        <p:spPr>
          <a:xfrm>
            <a:off x="4788360" y="1730160"/>
            <a:ext cx="4032359" cy="725759"/>
          </a:xfrm>
          <a:solidFill>
            <a:srgbClr val="FE8637"/>
          </a:solidFill>
        </p:spPr>
        <p:txBody>
          <a:bodyPr anchor="ctr"/>
          <a:lstStyle>
            <a:lvl1pPr marL="0" indent="0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322222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5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AF500C-6A78-49FA-978F-AD96784703B3}" type="slidenum">
              <a:t>‹#›</a:t>
            </a:fld>
            <a:endParaRPr lang="cs-CZ"/>
          </a:p>
        </p:txBody>
      </p:sp>
      <p:sp>
        <p:nvSpPr>
          <p:cNvPr id="5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558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BEF7AA-7F24-4BC9-9733-96AA8AF3F6D2}" type="slidenum">
              <a:t>‹#›</a:t>
            </a:fld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 idx="4294967295"/>
          </p:nvPr>
        </p:nvSpPr>
        <p:spPr>
          <a:xfrm>
            <a:off x="503999" y="301320"/>
            <a:ext cx="9072000" cy="1261800"/>
          </a:xfrm>
        </p:spPr>
        <p:txBody>
          <a:bodyPr lIns="0" tIns="0" rIns="0" bIns="0" anchor="ctr"/>
          <a:lstStyle>
            <a:lvl1pPr algn="ctr" hangingPunct="0">
              <a:defRPr sz="4400">
                <a:latin typeface="Arial" pitchFamily="18"/>
              </a:defRPr>
            </a:lvl1pPr>
          </a:lstStyle>
          <a:p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03999" y="1768680"/>
            <a:ext cx="9072000" cy="4988880"/>
          </a:xfrm>
        </p:spPr>
        <p:txBody>
          <a:bodyPr lIns="0" tIns="0" rIns="0" bIns="0"/>
          <a:lstStyle>
            <a:lvl1pPr hangingPunct="0">
              <a:spcBef>
                <a:spcPts val="0"/>
              </a:spcBef>
              <a:spcAft>
                <a:spcPts val="1417"/>
              </a:spcAft>
              <a:defRPr sz="3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2586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9"/>
          <p:cNvSpPr/>
          <p:nvPr/>
        </p:nvSpPr>
        <p:spPr>
          <a:xfrm>
            <a:off x="966060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38160">
            <a:solidFill>
              <a:srgbClr val="FEC3AE">
                <a:alpha val="93000"/>
              </a:srgbClr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Nadpis 1"/>
          <p:cNvSpPr txBox="1">
            <a:spLocks noGrp="1"/>
          </p:cNvSpPr>
          <p:nvPr>
            <p:ph type="title"/>
          </p:nvPr>
        </p:nvSpPr>
        <p:spPr>
          <a:xfrm rot="5400000">
            <a:off x="3717541" y="3527821"/>
            <a:ext cx="6954840" cy="503999"/>
          </a:xfrm>
        </p:spPr>
        <p:txBody>
          <a:bodyPr/>
          <a:lstStyle>
            <a:lvl1pPr>
              <a:defRPr sz="22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4" name="Zástupný symbol pro text 2"/>
          <p:cNvSpPr txBox="1">
            <a:spLocks noGrp="1"/>
          </p:cNvSpPr>
          <p:nvPr>
            <p:ph type="body" idx="2"/>
          </p:nvPr>
        </p:nvSpPr>
        <p:spPr>
          <a:xfrm>
            <a:off x="7509960" y="302400"/>
            <a:ext cx="1683360" cy="5493240"/>
          </a:xfrm>
        </p:spPr>
        <p:txBody>
          <a:bodyPr/>
          <a:lstStyle>
            <a:lvl1pPr marL="0" indent="0">
              <a:spcBef>
                <a:spcPts val="439"/>
              </a:spcBef>
              <a:spcAft>
                <a:spcPts val="1100"/>
              </a:spcAft>
              <a:buNone/>
              <a:defRPr sz="13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Přímá spojnice 7"/>
          <p:cNvSpPr/>
          <p:nvPr/>
        </p:nvSpPr>
        <p:spPr>
          <a:xfrm>
            <a:off x="688860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38160">
            <a:solidFill>
              <a:srgbClr val="FEC3AE"/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Přímá spojnice 8"/>
          <p:cNvSpPr/>
          <p:nvPr/>
        </p:nvSpPr>
        <p:spPr>
          <a:xfrm>
            <a:off x="6826679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12600">
            <a:solidFill>
              <a:srgbClr val="FE8637"/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Přímá spojnice 10"/>
          <p:cNvSpPr/>
          <p:nvPr/>
        </p:nvSpPr>
        <p:spPr>
          <a:xfrm>
            <a:off x="991260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19080">
            <a:solidFill>
              <a:srgbClr val="FE8637"/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Obdélník 11"/>
          <p:cNvSpPr/>
          <p:nvPr/>
        </p:nvSpPr>
        <p:spPr>
          <a:xfrm>
            <a:off x="9744480" y="0"/>
            <a:ext cx="335880" cy="7559640"/>
          </a:xfrm>
          <a:prstGeom prst="rect">
            <a:avLst/>
          </a:prstGeom>
          <a:solidFill>
            <a:srgbClr val="FEC3AE">
              <a:alpha val="87000"/>
            </a:srgbClr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Přímá spojnice 12"/>
          <p:cNvSpPr/>
          <p:nvPr/>
        </p:nvSpPr>
        <p:spPr>
          <a:xfrm>
            <a:off x="982872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0">
            <a:solidFill>
              <a:srgbClr val="FE8637"/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Ovál 13"/>
          <p:cNvSpPr/>
          <p:nvPr/>
        </p:nvSpPr>
        <p:spPr>
          <a:xfrm>
            <a:off x="8992080" y="6299640"/>
            <a:ext cx="604800" cy="6048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E8637"/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Zástupný symbol pro obsah 17"/>
          <p:cNvSpPr txBox="1">
            <a:spLocks noGrp="1"/>
          </p:cNvSpPr>
          <p:nvPr>
            <p:ph type="title" idx="4294967295"/>
          </p:nvPr>
        </p:nvSpPr>
        <p:spPr>
          <a:xfrm>
            <a:off x="335880" y="302400"/>
            <a:ext cx="6216479" cy="6975000"/>
          </a:xfrm>
        </p:spPr>
        <p:txBody>
          <a:bodyPr anchor="t"/>
          <a:lstStyle>
            <a:lvl1pPr marL="302400" indent="-302400">
              <a:spcBef>
                <a:spcPts val="660"/>
              </a:spcBef>
              <a:buClr>
                <a:srgbClr val="FE8637"/>
              </a:buClr>
              <a:buSzPct val="70000"/>
              <a:buFont typeface="Wingdings"/>
              <a:buChar char=""/>
              <a:defRPr sz="260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12" name="Zástupný symbol pro datum 20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3" name="Zástupný symbol pro číslo snímku 21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009C9D-321A-4B01-B1CC-51CFFF307B88}" type="slidenum">
              <a:t>‹#›</a:t>
            </a:fld>
            <a:endParaRPr lang="cs-CZ"/>
          </a:p>
        </p:txBody>
      </p:sp>
      <p:sp>
        <p:nvSpPr>
          <p:cNvPr id="14" name="Zástupný symbol pro zápatí 2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775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8"/>
          <p:cNvSpPr/>
          <p:nvPr/>
        </p:nvSpPr>
        <p:spPr>
          <a:xfrm>
            <a:off x="966060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38160">
            <a:solidFill>
              <a:srgbClr val="FEC3AE"/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Ovál 12"/>
          <p:cNvSpPr/>
          <p:nvPr/>
        </p:nvSpPr>
        <p:spPr>
          <a:xfrm>
            <a:off x="8992080" y="6299640"/>
            <a:ext cx="604800" cy="6048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E8637"/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 rot="5400000">
            <a:off x="3693781" y="3527821"/>
            <a:ext cx="6954840" cy="503999"/>
          </a:xfrm>
        </p:spPr>
        <p:txBody>
          <a:bodyPr/>
          <a:lstStyle>
            <a:lvl1pPr>
              <a:defRPr sz="22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5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0" y="0"/>
            <a:ext cx="6804360" cy="7559640"/>
          </a:xfrm>
          <a:solidFill>
            <a:srgbClr val="FFF39D"/>
          </a:solidFill>
        </p:spPr>
        <p:txBody>
          <a:bodyPr anchor="t" anchorCtr="1"/>
          <a:lstStyle>
            <a:lvl1pPr algn="ctr">
              <a:spcBef>
                <a:spcPts val="660"/>
              </a:spcBef>
              <a:defRPr sz="35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na ikonu přidáte obrázek.</a:t>
            </a:r>
          </a:p>
        </p:txBody>
      </p:sp>
      <p:sp>
        <p:nvSpPr>
          <p:cNvPr id="6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7458840" y="291960"/>
            <a:ext cx="1680119" cy="5463000"/>
          </a:xfrm>
        </p:spPr>
        <p:txBody>
          <a:bodyPr/>
          <a:lstStyle>
            <a:lvl1pPr marL="0" indent="0">
              <a:spcBef>
                <a:spcPts val="111"/>
              </a:spcBef>
              <a:spcAft>
                <a:spcPts val="439"/>
              </a:spcAft>
              <a:buNone/>
              <a:defRPr sz="13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7" name="Přímá spojnice 9"/>
          <p:cNvSpPr/>
          <p:nvPr/>
        </p:nvSpPr>
        <p:spPr>
          <a:xfrm>
            <a:off x="991260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0">
            <a:solidFill>
              <a:srgbClr val="000000"/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Obdélník 10"/>
          <p:cNvSpPr/>
          <p:nvPr/>
        </p:nvSpPr>
        <p:spPr>
          <a:xfrm>
            <a:off x="9744480" y="0"/>
            <a:ext cx="335880" cy="7559640"/>
          </a:xfrm>
          <a:prstGeom prst="rect">
            <a:avLst/>
          </a:prstGeom>
          <a:solidFill>
            <a:srgbClr val="FEC3AE"/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Přímá spojnice 11"/>
          <p:cNvSpPr/>
          <p:nvPr/>
        </p:nvSpPr>
        <p:spPr>
          <a:xfrm>
            <a:off x="982872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0">
            <a:solidFill>
              <a:srgbClr val="FE8637"/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Přímá spojnice 18"/>
          <p:cNvSpPr/>
          <p:nvPr/>
        </p:nvSpPr>
        <p:spPr>
          <a:xfrm>
            <a:off x="688860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38160">
            <a:solidFill>
              <a:srgbClr val="FEC3AE"/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Přímá spojnice 19"/>
          <p:cNvSpPr/>
          <p:nvPr/>
        </p:nvSpPr>
        <p:spPr>
          <a:xfrm>
            <a:off x="6826679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12600">
            <a:solidFill>
              <a:srgbClr val="FE8637"/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2" name="Zástupný symbol pro datum 1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3" name="Zástupný symbol pro číslo snímku 17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FDA8CC-71AF-4B4D-98C5-37497D4521E4}" type="slidenum">
              <a:t>‹#›</a:t>
            </a:fld>
            <a:endParaRPr lang="cs-CZ"/>
          </a:p>
        </p:txBody>
      </p:sp>
      <p:sp>
        <p:nvSpPr>
          <p:cNvPr id="14" name="Zástupný symbol pro zápatí 20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813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1676A7-58BB-409C-8B2A-1FB1DFD3CBF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260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7308360" y="302760"/>
            <a:ext cx="1848239" cy="6450120"/>
          </a:xfrm>
        </p:spPr>
        <p:txBody>
          <a:bodyPr vert="eaVert" anchor="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503999" y="302760"/>
            <a:ext cx="6636240" cy="645012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F0C113-AE51-49EB-A381-9C35130DE12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83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15"/>
          <p:cNvSpPr/>
          <p:nvPr/>
        </p:nvSpPr>
        <p:spPr>
          <a:xfrm>
            <a:off x="966060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38160">
            <a:solidFill>
              <a:srgbClr val="FEC3AE">
                <a:alpha val="93000"/>
              </a:srgbClr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nadpis 21"/>
          <p:cNvSpPr txBox="1">
            <a:spLocks noGrp="1"/>
          </p:cNvSpPr>
          <p:nvPr>
            <p:ph type="title"/>
          </p:nvPr>
        </p:nvSpPr>
        <p:spPr>
          <a:xfrm>
            <a:off x="503999" y="302760"/>
            <a:ext cx="8232479" cy="1260000"/>
          </a:xfrm>
          <a:prstGeom prst="rect">
            <a:avLst/>
          </a:prstGeom>
          <a:noFill/>
          <a:ln>
            <a:noFill/>
          </a:ln>
        </p:spPr>
        <p:txBody>
          <a:bodyPr wrap="square" lIns="100800" tIns="50400" rIns="100800" bIns="50400" anchor="b" anchorCtr="0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4" name="Zástupný symbol pro text 12"/>
          <p:cNvSpPr txBox="1">
            <a:spLocks noGrp="1"/>
          </p:cNvSpPr>
          <p:nvPr>
            <p:ph type="body" idx="1"/>
          </p:nvPr>
        </p:nvSpPr>
        <p:spPr>
          <a:xfrm>
            <a:off x="503999" y="1764000"/>
            <a:ext cx="8232479" cy="5372280"/>
          </a:xfrm>
          <a:prstGeom prst="rect">
            <a:avLst/>
          </a:prstGeom>
          <a:noFill/>
          <a:ln>
            <a:noFill/>
          </a:ln>
        </p:spPr>
        <p:txBody>
          <a:bodyPr wrap="square" lIns="100800" tIns="50400" rIns="100800" bIns="50400" anchor="t" anchorCtr="0"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13"/>
          <p:cNvSpPr txBox="1">
            <a:spLocks noGrp="1"/>
          </p:cNvSpPr>
          <p:nvPr>
            <p:ph type="dt" sz="half" idx="2"/>
          </p:nvPr>
        </p:nvSpPr>
        <p:spPr>
          <a:xfrm rot="5400000">
            <a:off x="8367121" y="1192680"/>
            <a:ext cx="2217599" cy="423360"/>
          </a:xfrm>
          <a:prstGeom prst="rect">
            <a:avLst/>
          </a:prstGeom>
          <a:noFill/>
          <a:ln>
            <a:noFill/>
          </a:ln>
        </p:spPr>
        <p:txBody>
          <a:bodyPr wrap="square" lIns="100800" tIns="50400" rIns="100800" bIns="50400" anchor="ctr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2"/>
          <p:cNvSpPr txBox="1">
            <a:spLocks noGrp="1"/>
          </p:cNvSpPr>
          <p:nvPr>
            <p:ph type="ftr" sz="quarter" idx="3"/>
          </p:nvPr>
        </p:nvSpPr>
        <p:spPr>
          <a:xfrm rot="5400000">
            <a:off x="7706160" y="4119839"/>
            <a:ext cx="3528000" cy="403200"/>
          </a:xfrm>
          <a:prstGeom prst="rect">
            <a:avLst/>
          </a:prstGeom>
          <a:noFill/>
          <a:ln>
            <a:noFill/>
          </a:ln>
        </p:spPr>
        <p:txBody>
          <a:bodyPr wrap="square" lIns="100800" tIns="50400" rIns="100800" bIns="50400" anchor="ctr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Přímá spojnice 6"/>
          <p:cNvSpPr/>
          <p:nvPr/>
        </p:nvSpPr>
        <p:spPr>
          <a:xfrm>
            <a:off x="8388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57240">
            <a:solidFill>
              <a:srgbClr val="FEC3AE"/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Přímá spojnice 8"/>
          <p:cNvSpPr/>
          <p:nvPr/>
        </p:nvSpPr>
        <p:spPr>
          <a:xfrm>
            <a:off x="991260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19080">
            <a:solidFill>
              <a:srgbClr val="FE8637"/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Obdélník 9"/>
          <p:cNvSpPr/>
          <p:nvPr/>
        </p:nvSpPr>
        <p:spPr>
          <a:xfrm>
            <a:off x="9744480" y="0"/>
            <a:ext cx="335880" cy="7559640"/>
          </a:xfrm>
          <a:prstGeom prst="rect">
            <a:avLst/>
          </a:prstGeom>
          <a:solidFill>
            <a:srgbClr val="FEC3AE">
              <a:alpha val="87000"/>
            </a:srgbClr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Přímá spojnice 10"/>
          <p:cNvSpPr/>
          <p:nvPr/>
        </p:nvSpPr>
        <p:spPr>
          <a:xfrm>
            <a:off x="9828720" y="0"/>
            <a:ext cx="360" cy="75596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0">
            <a:solidFill>
              <a:srgbClr val="FE8637"/>
            </a:solidFill>
            <a:prstDash val="solid"/>
            <a:round/>
          </a:ln>
        </p:spPr>
        <p:txBody>
          <a:bodyPr vert="horz" wrap="square" lIns="100800" tIns="50400" rIns="100800" bIns="504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Ovál 11"/>
          <p:cNvSpPr/>
          <p:nvPr/>
        </p:nvSpPr>
        <p:spPr>
          <a:xfrm>
            <a:off x="8992080" y="6299640"/>
            <a:ext cx="604800" cy="6048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FE8637"/>
          </a:solidFill>
          <a:ln>
            <a:noFill/>
            <a:prstDash val="solid"/>
          </a:ln>
        </p:spPr>
        <p:txBody>
          <a:bodyPr vert="horz" wrap="square" lIns="100800" tIns="50400" rIns="100800" bIns="50400" anchor="ctr" anchorCtr="1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2" name="Zástupný symbol pro číslo snímku 22"/>
          <p:cNvSpPr txBox="1">
            <a:spLocks noGrp="1"/>
          </p:cNvSpPr>
          <p:nvPr>
            <p:ph type="sldNum" sz="quarter" idx="4"/>
          </p:nvPr>
        </p:nvSpPr>
        <p:spPr>
          <a:xfrm>
            <a:off x="8961840" y="6320880"/>
            <a:ext cx="672120" cy="574560"/>
          </a:xfrm>
          <a:prstGeom prst="rect">
            <a:avLst/>
          </a:prstGeom>
          <a:noFill/>
          <a:ln>
            <a:noFill/>
          </a:ln>
        </p:spPr>
        <p:txBody>
          <a:bodyPr wrap="square" lIns="100800" tIns="50400" rIns="100800" bIns="50400" anchor="ctr" anchorCtr="1"/>
          <a:lstStyle>
            <a:lvl1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500" b="1" i="0" u="none" strike="noStrike" kern="1200" spc="0" baseline="0">
                <a:solidFill>
                  <a:srgbClr val="FFFFFF"/>
                </a:solidFill>
                <a:latin typeface="Century Schoolbook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98B3AB53-1F43-4355-BD73-999A132F1129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l" rtl="0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3300" b="0" i="0" u="none" strike="noStrike" kern="1200" spc="0" baseline="0">
          <a:ln>
            <a:noFill/>
          </a:ln>
          <a:solidFill>
            <a:srgbClr val="575F6D"/>
          </a:solidFill>
          <a:latin typeface="Century Schoolbook" pitchFamily="18"/>
          <a:ea typeface="Microsoft YaHei" pitchFamily="2"/>
          <a:cs typeface="Mangal" pitchFamily="2"/>
        </a:defRPr>
      </a:lvl1pPr>
    </p:titleStyle>
    <p:bodyStyle>
      <a:lvl1pPr marL="302400" marR="0" lvl="0" indent="-302400" algn="l" rtl="0" hangingPunct="1">
        <a:lnSpc>
          <a:spcPct val="100000"/>
        </a:lnSpc>
        <a:spcBef>
          <a:spcPts val="660"/>
        </a:spcBef>
        <a:spcAft>
          <a:spcPts val="0"/>
        </a:spcAft>
        <a:buClr>
          <a:srgbClr val="FE8637"/>
        </a:buClr>
        <a:buSzPct val="70000"/>
        <a:buFont typeface="Wingdings"/>
        <a:buChar char=""/>
        <a:tabLst/>
        <a:defRPr lang="cs-CZ" sz="2600" b="0" i="0" u="none" strike="noStrike" kern="1200" spc="0" baseline="0">
          <a:solidFill>
            <a:srgbClr val="000000"/>
          </a:solidFill>
          <a:latin typeface="Century Schoolbook"/>
        </a:defRPr>
      </a:lvl1pPr>
      <a:lvl2pPr marL="705600" marR="0" lvl="1" indent="-302400" algn="l" rtl="0" hangingPunct="1">
        <a:lnSpc>
          <a:spcPct val="100000"/>
        </a:lnSpc>
        <a:spcBef>
          <a:spcPts val="601"/>
        </a:spcBef>
        <a:spcAft>
          <a:spcPts val="0"/>
        </a:spcAft>
        <a:buClr>
          <a:srgbClr val="FE8637"/>
        </a:buClr>
        <a:buSzPct val="80000"/>
        <a:buFont typeface="Wingdings 2"/>
        <a:buChar char=""/>
        <a:tabLst/>
        <a:defRPr lang="cs-CZ" sz="2300" b="0" i="0" u="none" strike="noStrike" kern="1200" spc="0" baseline="0">
          <a:solidFill>
            <a:srgbClr val="000000"/>
          </a:solidFill>
          <a:latin typeface="Century Schoolbook"/>
        </a:defRPr>
      </a:lvl2pPr>
      <a:lvl3pPr marL="1007999" marR="0" lvl="2" indent="-201600" algn="l" rtl="0" hangingPunct="1">
        <a:lnSpc>
          <a:spcPct val="100000"/>
        </a:lnSpc>
        <a:spcBef>
          <a:spcPts val="499"/>
        </a:spcBef>
        <a:spcAft>
          <a:spcPts val="0"/>
        </a:spcAft>
        <a:buClr>
          <a:srgbClr val="E0752F"/>
        </a:buClr>
        <a:buSzPct val="60000"/>
        <a:buFont typeface="Wingdings"/>
        <a:buChar char=""/>
        <a:tabLst/>
        <a:defRPr lang="cs-CZ" sz="2000" b="0" i="0" u="none" strike="noStrike" kern="1200" spc="0" baseline="0">
          <a:solidFill>
            <a:srgbClr val="000000"/>
          </a:solidFill>
          <a:latin typeface="Century Schoolbook"/>
        </a:defRPr>
      </a:lvl3pPr>
      <a:lvl4pPr marL="1310400" marR="0" lvl="3" indent="-201600" algn="l" rtl="0" hangingPunct="1">
        <a:lnSpc>
          <a:spcPct val="100000"/>
        </a:lnSpc>
        <a:spcBef>
          <a:spcPts val="499"/>
        </a:spcBef>
        <a:spcAft>
          <a:spcPts val="0"/>
        </a:spcAft>
        <a:buClr>
          <a:srgbClr val="FEC3AE"/>
        </a:buClr>
        <a:buSzPct val="60000"/>
        <a:buFont typeface="Wingdings"/>
        <a:buChar char=""/>
        <a:tabLst/>
        <a:defRPr lang="cs-CZ" sz="2000" b="0" i="0" u="none" strike="noStrike" kern="1200" spc="0" baseline="0">
          <a:solidFill>
            <a:srgbClr val="000000"/>
          </a:solidFill>
          <a:latin typeface="Century Schoolbook"/>
        </a:defRPr>
      </a:lvl4pPr>
      <a:lvl5pPr marL="1612800" marR="0" lvl="4" indent="-201600" algn="l" rtl="0" hangingPunct="1">
        <a:lnSpc>
          <a:spcPct val="100000"/>
        </a:lnSpc>
        <a:spcBef>
          <a:spcPts val="400"/>
        </a:spcBef>
        <a:spcAft>
          <a:spcPts val="0"/>
        </a:spcAft>
        <a:buClr>
          <a:srgbClr val="BDCAE9"/>
        </a:buClr>
        <a:buSzPct val="68000"/>
        <a:buFont typeface="Wingdings 2"/>
        <a:buChar char=""/>
        <a:tabLst/>
        <a:defRPr lang="cs-CZ" sz="1800" b="0" i="0" u="none" strike="noStrike" kern="1200" spc="0" baseline="0">
          <a:solidFill>
            <a:srgbClr val="000000"/>
          </a:solidFill>
          <a:latin typeface="Century Schoolbook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ojkovsko.infomorava.cz/fotky/obr.php?name=znak.jpg&amp;id=24572&amp;width=550" TargetMode="Externa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ivnicka-riviera.ic.cz/foto-okoli/novy-svetlov01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://www.nivnicka-riviera.ic.cz/foto-okoli/novy-svetlov03.jpg" TargetMode="External"/><Relationship Id="rId4" Type="http://schemas.openxmlformats.org/officeDocument/2006/relationships/hyperlink" Target="http://www.images.atlasceska.cz/images/kalendarakci/velka/44416/v107924_Zamek-Novy-Svetlov2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ojkovice.cz/VismoOnline_ActionScripts/Image.ashx?id_org=697&amp;id_obrazky=5212&amp;datum=20.8.2008+9:50:45" TargetMode="External"/><Relationship Id="rId2" Type="http://schemas.openxmlformats.org/officeDocument/2006/relationships/hyperlink" Target="http://www.region-uh.cz/grafika-knihovna/250-kostel-sv-vavrince-bojkovi__img-347.jpg" TargetMode="Externa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ojkovice.cz/VismoOnline_ActionScripts/Image.ashx?id_org=697&amp;id_obrazky=1448" TargetMode="External"/><Relationship Id="rId2" Type="http://schemas.openxmlformats.org/officeDocument/2006/relationships/hyperlink" Target="http://mesta.obce.cz/mool-vol/VismoOnline_ActionScripts/Image.aspx?id_org=697&amp;id_obrazky=6950" TargetMode="Externa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ojkovice.cz/VismoOnline_ActionScripts/Image.ashx?id_org=697&amp;id_obrazky=1446" TargetMode="Externa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c/Bojkovice,_Jan_Nepomuck%C3%BD.jpg/112px-Bojkovice,_Jan_Nepomuck%C3%BD.jpg" TargetMode="External"/><Relationship Id="rId2" Type="http://schemas.openxmlformats.org/officeDocument/2006/relationships/hyperlink" Target="http://upload.wikimedia.org/wikipedia/commons/thumb/7/7c/Bojkovice,_svat%C3%BD_Flori%C3%A1n.jpg/112px-Bojkovice,_svat%C3%BD_Flori%C3%A1n.jpg" TargetMode="Externa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osboj.uhedu.cz/budova_klastera.jpg" TargetMode="External"/><Relationship Id="rId2" Type="http://schemas.openxmlformats.org/officeDocument/2006/relationships/hyperlink" Target="http://www.bojkovice.cz/VismoOnline_ActionScripts/Image.ashx?id_org=697&amp;id_obrazky=4076&amp;datum=20.8.2008+9:50:00" TargetMode="Externa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muzeumbojkovska.cz/images/okruh_2.jpg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386" y="5228776"/>
            <a:ext cx="5960870" cy="11532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6" descr="LOGO_obdelni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630" y="589725"/>
            <a:ext cx="3410962" cy="88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1535821"/>
              </p:ext>
            </p:extLst>
          </p:nvPr>
        </p:nvGraphicFramePr>
        <p:xfrm>
          <a:off x="1071067" y="2192656"/>
          <a:ext cx="8097753" cy="2503263"/>
        </p:xfrm>
        <a:graphic>
          <a:graphicData uri="http://schemas.openxmlformats.org/drawingml/2006/table">
            <a:tbl>
              <a:tblPr/>
              <a:tblGrid>
                <a:gridCol w="4049751"/>
                <a:gridCol w="4048002"/>
              </a:tblGrid>
              <a:tr h="6385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marL="100806" marR="100806" marT="50413" marB="50413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marL="100806" marR="100806" marT="50413" marB="50413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851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                                                     </a:t>
                      </a:r>
                    </a:p>
                  </a:txBody>
                  <a:tcPr marL="100806" marR="100806" marT="50413" marB="50413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Luďka Pavlíková</a:t>
                      </a:r>
                    </a:p>
                  </a:txBody>
                  <a:tcPr marL="100806" marR="100806" marT="50413" marB="50413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384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marL="100806" marR="100806" marT="50413" marB="50413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VY_32_INOVACE_03_Minulost Bojkovic. </a:t>
                      </a:r>
                    </a:p>
                  </a:txBody>
                  <a:tcPr marL="100806" marR="100806" marT="50413" marB="50413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341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marL="100806" marR="100806" marT="50413" marB="50413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marL="100806" marR="100806" marT="50413" marB="50413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851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marL="100806" marR="100806" marT="50413" marB="50413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marL="100806" marR="100806" marT="50413" marB="50413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0395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dirty="0" smtClean="0"/>
              <a:t>Prezentace slouží k </a:t>
            </a:r>
            <a:r>
              <a:rPr lang="cs-CZ" smtClean="0"/>
              <a:t>vyvození učiva, co je minulost.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567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667800"/>
            <a:ext cx="9072720" cy="603720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 dirty="0">
                <a:solidFill>
                  <a:srgbClr val="FF0000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Minulost  Bojkovic.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1007905" y="3103264"/>
            <a:ext cx="9072720" cy="2165039"/>
          </a:xfrm>
        </p:spPr>
        <p:txBody>
          <a:bodyPr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>
              <a:spcBef>
                <a:spcPts val="660"/>
              </a:spcBef>
              <a:spcAft>
                <a:spcPts val="0"/>
              </a:spcAft>
              <a:buNone/>
            </a:pPr>
            <a:r>
              <a:rPr lang="cs-CZ" sz="2600" dirty="0">
                <a:latin typeface="Century Schoolbook" pitchFamily="18"/>
              </a:rPr>
              <a:t>Městečko Bojkovice leží na březích říčky</a:t>
            </a:r>
          </a:p>
          <a:p>
            <a:pPr marL="0" lvl="0" indent="0">
              <a:spcBef>
                <a:spcPts val="660"/>
              </a:spcBef>
              <a:spcAft>
                <a:spcPts val="0"/>
              </a:spcAft>
              <a:buNone/>
            </a:pPr>
            <a:r>
              <a:rPr lang="cs-CZ" sz="2600" dirty="0" err="1">
                <a:latin typeface="Century Schoolbook" pitchFamily="18"/>
              </a:rPr>
              <a:t>Olšavy.Jeho</a:t>
            </a:r>
            <a:r>
              <a:rPr lang="cs-CZ" sz="2600" dirty="0">
                <a:latin typeface="Century Schoolbook" pitchFamily="18"/>
              </a:rPr>
              <a:t> historie spadá již do roku 1412, kdy vesnice byla přejmenována na městys. Historie značně souvisí se zámkem Nový </a:t>
            </a:r>
            <a:r>
              <a:rPr lang="cs-CZ" sz="2600" dirty="0" err="1">
                <a:latin typeface="Century Schoolbook" pitchFamily="18"/>
              </a:rPr>
              <a:t>Světlov</a:t>
            </a:r>
            <a:r>
              <a:rPr lang="cs-CZ" sz="2600" dirty="0">
                <a:latin typeface="Century Schoolbook" pitchFamily="18"/>
              </a:rPr>
              <a:t>. V roce 1965 byly Bojkovice jmenovány městem.</a:t>
            </a:r>
          </a:p>
        </p:txBody>
      </p:sp>
      <p:pic>
        <p:nvPicPr>
          <p:cNvPr id="1030" name="Picture 6" descr="http://www.bojkovice.cz/VismoOnline_ActionScripts/Image.ashx?id_org=697&amp;id_obrazky=5252&amp;datum=20.8.2008+9%3A50%3A4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254" y="179437"/>
            <a:ext cx="4108530" cy="2891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bojkovsko.infomorava.cz/fotky/obr.php?name=znak.jpg&amp;id=24572&amp;width=55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6576" y="5255419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960120"/>
            <a:ext cx="9072720" cy="603720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 dirty="0">
                <a:solidFill>
                  <a:srgbClr val="FF0000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Zámek Nový </a:t>
            </a:r>
            <a:r>
              <a:rPr lang="cs-CZ" b="1" u="sng" dirty="0" err="1">
                <a:solidFill>
                  <a:srgbClr val="FF0000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Světlov</a:t>
            </a:r>
            <a:r>
              <a:rPr lang="cs-CZ" dirty="0"/>
              <a:t>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33655" y="1930063"/>
            <a:ext cx="9072720" cy="4989600"/>
          </a:xfrm>
        </p:spPr>
        <p:txBody>
          <a:bodyPr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>
              <a:spcBef>
                <a:spcPts val="660"/>
              </a:spcBef>
              <a:spcAft>
                <a:spcPts val="0"/>
              </a:spcAft>
              <a:buNone/>
            </a:pPr>
            <a:r>
              <a:rPr lang="cs-CZ" sz="2600" dirty="0">
                <a:latin typeface="Century Schoolbook" pitchFamily="18"/>
              </a:rPr>
              <a:t>Původně to byl hrad Nový </a:t>
            </a:r>
            <a:r>
              <a:rPr lang="cs-CZ" sz="2600" dirty="0" err="1">
                <a:latin typeface="Century Schoolbook" pitchFamily="18"/>
              </a:rPr>
              <a:t>Světlov</a:t>
            </a:r>
            <a:r>
              <a:rPr lang="cs-CZ" sz="2600" dirty="0">
                <a:latin typeface="Century Schoolbook" pitchFamily="18"/>
              </a:rPr>
              <a:t>. Postavili kolem roku 1480 </a:t>
            </a:r>
            <a:r>
              <a:rPr lang="cs-CZ" sz="2600" dirty="0" err="1">
                <a:latin typeface="Century Schoolbook" pitchFamily="18"/>
              </a:rPr>
              <a:t>Landštejnové</a:t>
            </a:r>
            <a:r>
              <a:rPr lang="cs-CZ" sz="2600" dirty="0">
                <a:latin typeface="Century Schoolbook" pitchFamily="18"/>
              </a:rPr>
              <a:t>. Jeho první funkce byla obranná, signalizační a hlásná.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4680272" y="1592026"/>
            <a:ext cx="2476080" cy="1847519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http://www.images.atlasceska.cz/images/kalendarakci/velka/44416/v107924_Zamek-Novy-Svetlov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8071" y="186770"/>
            <a:ext cx="2160240" cy="325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nivnicka-riviera.ic.cz/foto-okoli/novy-svetlov0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260" y="4859957"/>
            <a:ext cx="3293940" cy="2464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80"/>
            <a:ext cx="9072720" cy="1262160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>
                <a:solidFill>
                  <a:srgbClr val="FF0000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Kostel svatého Vavřince.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1331" y="-612651"/>
            <a:ext cx="9072720" cy="9720360"/>
          </a:xfrm>
        </p:spPr>
        <p:txBody>
          <a:bodyPr anchor="ctr" anchorCtr="1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spcBef>
                <a:spcPts val="660"/>
              </a:spcBef>
              <a:spcAft>
                <a:spcPts val="0"/>
              </a:spcAft>
              <a:buNone/>
            </a:pPr>
            <a:r>
              <a:rPr lang="cs-CZ" sz="2600" dirty="0">
                <a:latin typeface="Century Schoolbook" pitchFamily="18"/>
              </a:rPr>
              <a:t>Zprávy o postavení tohoto kostela se nedochovaly, zmínka o kostele je až z roku 1480, kdy kostel patřil tak jako zámek Landštejnům.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3600152" y="1810346"/>
            <a:ext cx="2437920" cy="182844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74" name="Picture 2" descr="http://www.bojkovice.cz/VismoOnline_ActionScripts/Image.ashx?id_org=697&amp;id_obrazky=5212&amp;datum=20.8.2008+9%3A50%3A4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000" y="776412"/>
            <a:ext cx="2160240" cy="28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80"/>
            <a:ext cx="9072720" cy="1262160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 dirty="0">
                <a:solidFill>
                  <a:srgbClr val="FF0000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Hraběcí hrobka.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0" y="1768320"/>
            <a:ext cx="9072720" cy="4989600"/>
          </a:xfrm>
        </p:spPr>
        <p:txBody>
          <a:bodyPr anchor="ctr" anchorCtr="1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spcBef>
                <a:spcPts val="660"/>
              </a:spcBef>
              <a:spcAft>
                <a:spcPts val="0"/>
              </a:spcAft>
              <a:buNone/>
            </a:pPr>
            <a:r>
              <a:rPr lang="cs-CZ" sz="2600">
                <a:latin typeface="Century Schoolbook" pitchFamily="18"/>
              </a:rPr>
              <a:t>Byla postavena na hřbitově pro hraběnku Haugwitzovou, která byla známá konáním hudebních hostin na zámku. Je to vlastně kaplička.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580799" y="518759"/>
            <a:ext cx="1904760" cy="254268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2360" y="1187640"/>
            <a:ext cx="1198080" cy="153143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60359"/>
            <a:ext cx="9070920" cy="1262160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>
                <a:solidFill>
                  <a:srgbClr val="FF0000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Tetaurky</a:t>
            </a:r>
            <a:r>
              <a:rPr lang="cs-CZ"/>
              <a:t>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0" y="1768320"/>
            <a:ext cx="9072720" cy="4989600"/>
          </a:xfrm>
        </p:spPr>
        <p:txBody>
          <a:bodyPr anchor="ctr" anchorCtr="1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spcBef>
                <a:spcPts val="660"/>
              </a:spcBef>
              <a:spcAft>
                <a:spcPts val="0"/>
              </a:spcAft>
              <a:buNone/>
            </a:pPr>
            <a:r>
              <a:rPr lang="cs-CZ" sz="2600">
                <a:latin typeface="Century Schoolbook" pitchFamily="18"/>
              </a:rPr>
              <a:t>Jsou to šestiboké kapličky, které se nacházejí uprostřed hřbitova.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624360" y="755639"/>
            <a:ext cx="1904760" cy="25426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4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>
                <a:solidFill>
                  <a:srgbClr val="FF0000"/>
                </a:solidFill>
              </a:rPr>
              <a:t>Další památky:</a:t>
            </a:r>
          </a:p>
        </p:txBody>
      </p:sp>
      <p:pic>
        <p:nvPicPr>
          <p:cNvPr id="3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080000" y="3059640"/>
            <a:ext cx="2304360" cy="3456359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Zástupný symbol pro text 5"/>
          <p:cNvSpPr txBox="1">
            <a:spLocks noGrp="1"/>
          </p:cNvSpPr>
          <p:nvPr>
            <p:ph type="body" idx="1"/>
          </p:nvPr>
        </p:nvSpPr>
        <p:spPr/>
        <p:txBody>
          <a:bodyPr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lnSpc>
                <a:spcPct val="90000"/>
              </a:lnSpc>
              <a:spcBef>
                <a:spcPts val="660"/>
              </a:spcBef>
              <a:spcAft>
                <a:spcPts val="0"/>
              </a:spcAft>
              <a:buNone/>
            </a:pPr>
            <a:r>
              <a:rPr lang="cs-CZ" sz="2000" b="1">
                <a:latin typeface="Century Schoolbook"/>
              </a:rPr>
              <a:t>Socha svatého Jana Nepomuckého</a:t>
            </a:r>
          </a:p>
        </p:txBody>
      </p:sp>
      <p:sp>
        <p:nvSpPr>
          <p:cNvPr id="6" name="Zástupný symbol pro text 7"/>
          <p:cNvSpPr txBox="1">
            <a:spLocks noGrp="1"/>
          </p:cNvSpPr>
          <p:nvPr>
            <p:ph type="body" idx="3"/>
          </p:nvPr>
        </p:nvSpPr>
        <p:spPr/>
        <p:txBody>
          <a:bodyPr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660"/>
              </a:spcBef>
              <a:spcAft>
                <a:spcPts val="0"/>
              </a:spcAft>
              <a:buNone/>
            </a:pPr>
            <a:r>
              <a:rPr lang="cs-CZ" sz="2200" b="1">
                <a:latin typeface="Century Schoolbook"/>
              </a:rPr>
              <a:t>Socha svatého Floriána</a:t>
            </a:r>
          </a:p>
        </p:txBody>
      </p:sp>
      <p:pic>
        <p:nvPicPr>
          <p:cNvPr id="6146" name="Picture 2" descr="http://upload.wikimedia.org/wikipedia/commons/thumb/b/bc/Bojkovice,_Jan_Nepomuck%C3%BD.jpg/112px-Bojkovice,_Jan_Nepomuck%C3%B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384" y="3419797"/>
            <a:ext cx="2271875" cy="302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80"/>
            <a:ext cx="9072720" cy="1262160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 dirty="0">
                <a:solidFill>
                  <a:srgbClr val="FF0000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Církevní střední škola.</a:t>
            </a:r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4860000" y="1980000"/>
            <a:ext cx="3600000" cy="36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098" name="Picture 2" descr="http://www.bojkovice.cz/VismoOnline_ActionScripts/Image.ashx?id_org=697&amp;id_obrazky=4076&amp;datum=20.8.2008+9%3A50%3A0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696" y="3043642"/>
            <a:ext cx="3372569" cy="2529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80"/>
            <a:ext cx="9072720" cy="1262160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 dirty="0">
                <a:solidFill>
                  <a:srgbClr val="FF0000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Řemesla v Bojkovicích: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-2664544" y="-468634"/>
            <a:ext cx="11737264" cy="6192688"/>
          </a:xfrm>
        </p:spPr>
        <p:txBody>
          <a:bodyPr anchor="ctr" anchorCtr="1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spcBef>
                <a:spcPts val="660"/>
              </a:spcBef>
              <a:spcAft>
                <a:spcPts val="0"/>
              </a:spcAft>
              <a:buNone/>
            </a:pPr>
            <a:r>
              <a:rPr lang="cs-CZ" sz="2600" dirty="0">
                <a:latin typeface="Century Schoolbook" pitchFamily="18"/>
              </a:rPr>
              <a:t>soukeníci</a:t>
            </a:r>
          </a:p>
          <a:p>
            <a:pPr marL="0" lvl="0" indent="0" algn="ctr">
              <a:spcBef>
                <a:spcPts val="660"/>
              </a:spcBef>
              <a:spcAft>
                <a:spcPts val="0"/>
              </a:spcAft>
              <a:buNone/>
            </a:pPr>
            <a:r>
              <a:rPr lang="cs-CZ" sz="2600" dirty="0">
                <a:latin typeface="Century Schoolbook" pitchFamily="18"/>
              </a:rPr>
              <a:t>  </a:t>
            </a:r>
            <a:r>
              <a:rPr lang="cs-CZ" sz="2600" dirty="0" err="1">
                <a:latin typeface="Century Schoolbook" pitchFamily="18"/>
              </a:rPr>
              <a:t>perleťáři</a:t>
            </a:r>
            <a:r>
              <a:rPr lang="cs-CZ" sz="2600" dirty="0">
                <a:latin typeface="Century Schoolbook" pitchFamily="18"/>
              </a:rPr>
              <a:t> – knoflíkáři</a:t>
            </a:r>
          </a:p>
          <a:p>
            <a:pPr marL="0" lvl="0" indent="0" algn="ctr">
              <a:spcBef>
                <a:spcPts val="660"/>
              </a:spcBef>
              <a:spcAft>
                <a:spcPts val="0"/>
              </a:spcAft>
              <a:buNone/>
            </a:pPr>
            <a:r>
              <a:rPr lang="cs-CZ" sz="2600" dirty="0">
                <a:latin typeface="Century Schoolbook" pitchFamily="18"/>
              </a:rPr>
              <a:t>zvěrokleštiči</a:t>
            </a:r>
          </a:p>
        </p:txBody>
      </p:sp>
      <p:pic>
        <p:nvPicPr>
          <p:cNvPr id="5122" name="Picture 2" descr="http://muzeumbojkovska.cz/images/okruh_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191" y="3707829"/>
            <a:ext cx="5794983" cy="384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hlinkClick r:id="rId2"/>
              </a:rPr>
              <a:t>Zdroje:</a:t>
            </a:r>
            <a:br>
              <a:rPr lang="cs-CZ" dirty="0" smtClean="0">
                <a:solidFill>
                  <a:schemeClr val="tx2"/>
                </a:solidFill>
                <a:hlinkClick r:id="rId2"/>
              </a:rPr>
            </a:br>
            <a:r>
              <a:rPr lang="cs-CZ" dirty="0" smtClean="0">
                <a:solidFill>
                  <a:schemeClr val="tx2"/>
                </a:solidFill>
                <a:hlinkClick r:id="rId2"/>
              </a:rPr>
              <a:t>http</a:t>
            </a:r>
            <a:r>
              <a:rPr lang="cs-CZ" dirty="0">
                <a:solidFill>
                  <a:schemeClr val="tx2"/>
                </a:solidFill>
                <a:hlinkClick r:id="rId2"/>
              </a:rPr>
              <a:t>://</a:t>
            </a:r>
            <a:r>
              <a:rPr lang="cs-CZ" dirty="0" smtClean="0">
                <a:solidFill>
                  <a:schemeClr val="tx2"/>
                </a:solidFill>
                <a:hlinkClick r:id="rId2"/>
              </a:rPr>
              <a:t>www.bojkovice.cz/VismoOnline_ActionScripts/Image.ashx?id_org=697&amp;id_obrazky=5252&amp;datum=20.8.2008+9%3A50%3A46</a:t>
            </a:r>
            <a:r>
              <a:rPr lang="cs-CZ" dirty="0">
                <a:solidFill>
                  <a:schemeClr val="tx2"/>
                </a:solidFill>
                <a:hlinkClick r:id="rId2"/>
              </a:rPr>
              <a:t/>
            </a:r>
            <a:br>
              <a:rPr lang="cs-CZ" dirty="0">
                <a:solidFill>
                  <a:schemeClr val="tx2"/>
                </a:solidFill>
                <a:hlinkClick r:id="rId2"/>
              </a:rPr>
            </a:br>
            <a:r>
              <a:rPr lang="cs-CZ" dirty="0">
                <a:solidFill>
                  <a:schemeClr val="tx2"/>
                </a:solidFill>
                <a:hlinkClick r:id="rId2"/>
              </a:rPr>
              <a:t>http://www.bojkovsko.infomorava.cz/fotky/obr.php?name=znak.jpg&amp;id=24572&amp;width=550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0971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000" y="5940077"/>
            <a:ext cx="6768784" cy="2232248"/>
          </a:xfrm>
        </p:spPr>
        <p:txBody>
          <a:bodyPr/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www.nivnicka-riviera.ic.cz/foto-okoli/novy-svetlov01.jpg</a:t>
            </a:r>
            <a:r>
              <a:rPr lang="cs-CZ" dirty="0"/>
              <a:t/>
            </a:r>
            <a:br>
              <a:rPr lang="cs-CZ" dirty="0"/>
            </a:b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www.images.atlasceska.cz/images/kalendarakci/velka/44416/v107924_Zamek-Novy-Svetlov2.jpg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000" y="6804173"/>
            <a:ext cx="6804360" cy="1584176"/>
          </a:xfrm>
        </p:spPr>
        <p:txBody>
          <a:bodyPr/>
          <a:lstStyle/>
          <a:p>
            <a:r>
              <a:rPr lang="cs-CZ" dirty="0" smtClean="0">
                <a:hlinkClick r:id="rId5"/>
              </a:rPr>
              <a:t>http://www.nivnicka-riviera.ic.cz/foto-okoli/novy-svetlov03.jpg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657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000" y="3191759"/>
            <a:ext cx="6804360" cy="3684421"/>
          </a:xfrm>
        </p:spPr>
        <p:txBody>
          <a:bodyPr/>
          <a:lstStyle/>
          <a:p>
            <a:r>
              <a:rPr lang="cs-CZ" dirty="0">
                <a:hlinkClick r:id="rId2"/>
              </a:rPr>
              <a:t>http://www.region-uh.cz/grafika-knihovna/250-kostel-sv-vavrince-bojkovi__</a:t>
            </a:r>
            <a:r>
              <a:rPr lang="cs-CZ" dirty="0" smtClean="0">
                <a:hlinkClick r:id="rId2"/>
              </a:rPr>
              <a:t>img-347.jpg</a:t>
            </a:r>
            <a:r>
              <a:rPr lang="cs-CZ" dirty="0"/>
              <a:t/>
            </a:r>
            <a:br>
              <a:rPr lang="cs-CZ" dirty="0"/>
            </a:b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www.bojkovice.cz/VismoOnline_ActionScripts/Image.ashx?id_org=697&amp;id_obrazky=5212&amp;datum=20.8.2008+9%3A50%3A45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1795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92040" y="3203773"/>
            <a:ext cx="6804360" cy="2263680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mesta.obce.cz/mool-vol/VismoOnline_ActionScripts/Image.aspx?id_org=697&amp;id_obrazky=6950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hlinkClick r:id="rId3"/>
              </a:rPr>
              <a:t>http://www.bojkovice.cz/VismoOnline_ActionScripts/Image.ashx?id_org=697&amp;id_obrazky=1448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23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www.bojkovice.cz/VismoOnline_ActionScripts/Image.ashx?id_org=697&amp;id_obrazky=1446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708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000" y="6660157"/>
            <a:ext cx="6804360" cy="1872208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upload.wikimedia.org/wikipedia/commons/thumb/7/7c/Bojkovice</a:t>
            </a:r>
            <a:r>
              <a:rPr lang="cs-CZ" dirty="0">
                <a:hlinkClick r:id="rId2"/>
              </a:rPr>
              <a:t>,_svat%C3%BD_Flori%C3%A1n.jpg/112px-Bojkovice,_</a:t>
            </a:r>
            <a:r>
              <a:rPr lang="cs-CZ" dirty="0" smtClean="0">
                <a:hlinkClick r:id="rId2"/>
              </a:rPr>
              <a:t>svat%C3%BD_Flori%C3%A1n.jpg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/>
              </a:rPr>
              <a:t>http://upload.wikimedia.org/wikipedia/commons/thumb/b/bc/Bojkovice,_Jan_Nepomuck%C3%BD.jpg/112px-Bojkovice,_Jan_Nepomuck%C3%BD.jpg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 flipV="1">
            <a:off x="2520000" y="7034759"/>
            <a:ext cx="6804360" cy="57445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0036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www.bojkovice.cz/VismoOnline_ActionScripts/Image.ashx?id_org=697&amp;id_obrazky=4076&amp;datum=20.8.2008+9%3A50%3A00</a:t>
            </a:r>
            <a:r>
              <a:rPr lang="cs-CZ" dirty="0">
                <a:hlinkClick r:id="rId3"/>
              </a:rPr>
              <a:t> http://www.csosboj.uhedu.cz/budova_klastera.jpg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9490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muzeumbojkovska.cz/images/okruh_2.jpg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04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288</TotalTime>
  <Words>239</Words>
  <Application>Microsoft Office PowerPoint</Application>
  <PresentationFormat>Vlastní</PresentationFormat>
  <Paragraphs>41</Paragraphs>
  <Slides>18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Arkýř</vt:lpstr>
      <vt:lpstr>Prezentace aplikace PowerPoint</vt:lpstr>
      <vt:lpstr>Prezentace aplikace PowerPoint</vt:lpstr>
      <vt:lpstr>Minulost  Bojkovic.</vt:lpstr>
      <vt:lpstr>Zámek Nový Světlov.</vt:lpstr>
      <vt:lpstr>Kostel svatého Vavřince.</vt:lpstr>
      <vt:lpstr>Hraběcí hrobka.</vt:lpstr>
      <vt:lpstr>Tetaurky.</vt:lpstr>
      <vt:lpstr>Další památky:</vt:lpstr>
      <vt:lpstr>Církevní střední škola.</vt:lpstr>
      <vt:lpstr>Řemesla v Bojkovicích:</vt:lpstr>
      <vt:lpstr>Zdroje: http://www.bojkovice.cz/VismoOnline_ActionScripts/Image.ashx?id_org=697&amp;id_obrazky=5252&amp;datum=20.8.2008+9%3A50%3A46 http://www.bojkovsko.infomorava.cz/fotky/obr.php?name=znak.jpg&amp;id=24572&amp;width=550</vt:lpstr>
      <vt:lpstr>http://www.nivnicka-riviera.ic.cz/foto-okoli/novy-svetlov01.jpg http://www.images.atlasceska.cz/images/kalendarakci/velka/44416/v107924_Zamek-Novy-Svetlov2.jpg   </vt:lpstr>
      <vt:lpstr>http://www.region-uh.cz/grafika-knihovna/250-kostel-sv-vavrince-bojkovi__img-347.jpg http://www.bojkovice.cz/VismoOnline_ActionScripts/Image.ashx?id_org=697&amp;id_obrazky=5212&amp;datum=20.8.2008+9%3A50%3A45  </vt:lpstr>
      <vt:lpstr>http://mesta.obce.cz/mool-vol/VismoOnline_ActionScripts/Image.aspx?id_org=697&amp;id_obrazky=6950 http://www.bojkovice.cz/VismoOnline_ActionScripts/Image.ashx?id_org=697&amp;id_obrazky=1448</vt:lpstr>
      <vt:lpstr>http://www.bojkovice.cz/VismoOnline_ActionScripts/Image.ashx?id_org=697&amp;id_obrazky=1446 </vt:lpstr>
      <vt:lpstr>http://upload.wikimedia.org/wikipedia/commons/thumb/7/7c/Bojkovice,_svat%C3%BD_Flori%C3%A1n.jpg/112px-Bojkovice,_svat%C3%BD_Flori%C3%A1n.jpg http://upload.wikimedia.org/wikipedia/commons/thumb/b/bc/Bojkovice,_Jan_Nepomuck%C3%BD.jpg/112px-Bojkovice,_Jan_Nepomuck%C3%BD.jpg    </vt:lpstr>
      <vt:lpstr>Prezentace aplikace PowerPoint</vt:lpstr>
      <vt:lpstr> http://muzeumbojkovska.cz/images/okruh_2.jpg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Minulost  Bojkovic.</dc:title>
  <dc:creator>Luďka Pavlíková</dc:creator>
  <cp:lastModifiedBy>Pavlíkova Luďka</cp:lastModifiedBy>
  <cp:revision>23</cp:revision>
  <dcterms:created xsi:type="dcterms:W3CDTF">2012-02-22T17:53:43Z</dcterms:created>
  <dcterms:modified xsi:type="dcterms:W3CDTF">2013-05-12T06:42:08Z</dcterms:modified>
</cp:coreProperties>
</file>