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handoutMasterIdLst>
    <p:handoutMasterId r:id="rId15"/>
  </p:handoutMasterIdLst>
  <p:sldIdLst>
    <p:sldId id="263" r:id="rId2"/>
    <p:sldId id="269" r:id="rId3"/>
    <p:sldId id="256" r:id="rId4"/>
    <p:sldId id="257" r:id="rId5"/>
    <p:sldId id="258" r:id="rId6"/>
    <p:sldId id="259" r:id="rId7"/>
    <p:sldId id="261" r:id="rId8"/>
    <p:sldId id="264" r:id="rId9"/>
    <p:sldId id="265" r:id="rId10"/>
    <p:sldId id="266" r:id="rId11"/>
    <p:sldId id="267" r:id="rId12"/>
    <p:sldId id="268" r:id="rId13"/>
  </p:sldIdLst>
  <p:sldSz cx="10080625" cy="7559675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62" d="100"/>
          <a:sy n="62" d="100"/>
        </p:scale>
        <p:origin x="-1434" y="-90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AB0334B8-AEF4-46CF-BE48-B33E6CBA7585}" type="slidenum"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39749073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95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2F5A549D-3AE1-4E4D-9CE3-B979E36BC8CB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4818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000" b="0" i="0" u="none" strike="noStrike" kern="1200" cap="none" spc="0" baseline="0">
        <a:solidFill>
          <a:srgbClr val="000000"/>
        </a:solidFill>
        <a:uFillTx/>
        <a:latin typeface="Arial" pitchFamily="18"/>
        <a:ea typeface="Microsoft YaHei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ln w="9528">
            <a:solidFill>
              <a:srgbClr val="000000"/>
            </a:solidFill>
            <a:prstDash val="solid"/>
            <a:miter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846DE9EF-802B-45C1-848A-D56496326BE6}" type="slidenum">
              <a:t>1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312922" y="1027081"/>
            <a:ext cx="4933800" cy="3700439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36" y="5086798"/>
            <a:ext cx="5226116" cy="4811042"/>
          </a:xfrm>
        </p:spPr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36" y="5086798"/>
            <a:ext cx="5226116" cy="4811042"/>
          </a:xfrm>
        </p:spPr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36" y="5086798"/>
            <a:ext cx="5226116" cy="4811042"/>
          </a:xfrm>
        </p:spPr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312858" y="1027108"/>
            <a:ext cx="4933946" cy="3700457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36" y="5086798"/>
            <a:ext cx="5226116" cy="4811042"/>
          </a:xfrm>
        </p:spPr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36" y="5086798"/>
            <a:ext cx="5226116" cy="4811042"/>
          </a:xfrm>
        </p:spPr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755641" y="2347923"/>
            <a:ext cx="8569436" cy="1620719"/>
          </a:xfrm>
        </p:spPr>
        <p:txBody>
          <a:bodyPr/>
          <a:lstStyle>
            <a:lvl1pPr>
              <a:buClr>
                <a:srgbClr val="000000"/>
              </a:buClr>
              <a:buChar char=""/>
              <a:defRPr sz="2400" b="1" i="1" kern="0">
                <a:solidFill>
                  <a:srgbClr val="99284C"/>
                </a:solidFill>
                <a:latin typeface="Albany" pitchFamily="34"/>
                <a:ea typeface="Arial Unicode MS" pitchFamily="2"/>
                <a:cs typeface="Tahoma" pitchFamily="2"/>
              </a:defRPr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512719" y="4282921"/>
            <a:ext cx="7056360" cy="1932118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</p:spTree>
    <p:extLst>
      <p:ext uri="{BB962C8B-B14F-4D97-AF65-F5344CB8AC3E}">
        <p14:creationId xmlns:p14="http://schemas.microsoft.com/office/powerpoint/2010/main" val="1498251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buClr>
                <a:srgbClr val="000000"/>
              </a:buClr>
              <a:buChar char=""/>
              <a:defRPr sz="2400" b="1" i="1" kern="0">
                <a:solidFill>
                  <a:srgbClr val="99284C"/>
                </a:solidFill>
                <a:latin typeface="Albany" pitchFamily="34"/>
                <a:ea typeface="Arial Unicode MS" pitchFamily="2"/>
                <a:cs typeface="Tahoma" pitchFamily="2"/>
              </a:defRPr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822603" y="2137684"/>
            <a:ext cx="8418240" cy="4762798"/>
          </a:xfrm>
        </p:spPr>
        <p:txBody>
          <a:bodyPr anchor="t" anchorCtr="0"/>
          <a:lstStyle>
            <a:lvl1pPr marL="503998" indent="-431999" algn="l">
              <a:buClr>
                <a:srgbClr val="99284C"/>
              </a:buClr>
              <a:buSzPct val="75000"/>
              <a:buFont typeface="StarSymbol" pitchFamily="2"/>
              <a:buChar char=""/>
              <a:defRPr sz="2400" kern="0">
                <a:solidFill>
                  <a:srgbClr val="333333"/>
                </a:solidFill>
                <a:latin typeface="Albany" pitchFamily="34"/>
                <a:ea typeface="Arial Unicode MS" pitchFamily="2"/>
                <a:cs typeface="Tahoma" pitchFamily="2"/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</p:spTree>
    <p:extLst>
      <p:ext uri="{BB962C8B-B14F-4D97-AF65-F5344CB8AC3E}">
        <p14:creationId xmlns:p14="http://schemas.microsoft.com/office/powerpoint/2010/main" val="449406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97036" y="4857841"/>
            <a:ext cx="8567644" cy="1501920"/>
          </a:xfrm>
        </p:spPr>
        <p:txBody>
          <a:bodyPr anchor="t" anchorCtr="0"/>
          <a:lstStyle>
            <a:lvl1pPr algn="l">
              <a:buClr>
                <a:srgbClr val="000000"/>
              </a:buClr>
              <a:buChar char=""/>
              <a:defRPr sz="4000" b="1" i="1" kern="0">
                <a:solidFill>
                  <a:srgbClr val="99284C"/>
                </a:solidFill>
                <a:latin typeface="Albany" pitchFamily="34"/>
                <a:ea typeface="Arial Unicode MS" pitchFamily="2"/>
                <a:cs typeface="Tahoma" pitchFamily="2"/>
              </a:defRPr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97036" y="3203636"/>
            <a:ext cx="8567644" cy="1654204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4207009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buClr>
                <a:srgbClr val="000000"/>
              </a:buClr>
              <a:buChar char=""/>
              <a:defRPr sz="2400" b="1" i="1" kern="0">
                <a:solidFill>
                  <a:srgbClr val="99284C"/>
                </a:solidFill>
                <a:latin typeface="Albany" pitchFamily="34"/>
                <a:ea typeface="Arial Unicode MS" pitchFamily="2"/>
                <a:cs typeface="Tahoma" pitchFamily="2"/>
              </a:defRPr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822237" y="2138397"/>
            <a:ext cx="4132438" cy="4762442"/>
          </a:xfrm>
        </p:spPr>
        <p:txBody>
          <a:bodyPr anchor="t" anchorCtr="0"/>
          <a:lstStyle>
            <a:lvl1pPr marL="503998" indent="-431999" algn="l">
              <a:buClr>
                <a:srgbClr val="99284C"/>
              </a:buClr>
              <a:buSzPct val="75000"/>
              <a:buFont typeface="StarSymbol" pitchFamily="2"/>
              <a:buChar char=""/>
              <a:defRPr sz="2800" kern="0">
                <a:solidFill>
                  <a:srgbClr val="333333"/>
                </a:solidFill>
                <a:latin typeface="Albany" pitchFamily="34"/>
                <a:ea typeface="Arial Unicode MS" pitchFamily="2"/>
                <a:cs typeface="Tahoma" pitchFamily="2"/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5106960" y="2138397"/>
            <a:ext cx="4133883" cy="4762442"/>
          </a:xfrm>
        </p:spPr>
        <p:txBody>
          <a:bodyPr anchor="t" anchorCtr="0"/>
          <a:lstStyle>
            <a:lvl1pPr marL="503998" indent="-431999" algn="l">
              <a:buClr>
                <a:srgbClr val="99284C"/>
              </a:buClr>
              <a:buSzPct val="75000"/>
              <a:buFont typeface="StarSymbol" pitchFamily="2"/>
              <a:buChar char=""/>
              <a:defRPr sz="2800" kern="0">
                <a:solidFill>
                  <a:srgbClr val="333333"/>
                </a:solidFill>
                <a:latin typeface="Albany" pitchFamily="34"/>
                <a:ea typeface="Arial Unicode MS" pitchFamily="2"/>
                <a:cs typeface="Tahoma" pitchFamily="2"/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</p:spTree>
    <p:extLst>
      <p:ext uri="{BB962C8B-B14F-4D97-AF65-F5344CB8AC3E}">
        <p14:creationId xmlns:p14="http://schemas.microsoft.com/office/powerpoint/2010/main" val="41474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504721" y="303123"/>
            <a:ext cx="9072722" cy="1258918"/>
          </a:xfrm>
        </p:spPr>
        <p:txBody>
          <a:bodyPr/>
          <a:lstStyle>
            <a:lvl1pPr>
              <a:buClr>
                <a:srgbClr val="000000"/>
              </a:buClr>
              <a:buChar char=""/>
              <a:defRPr sz="2400" b="1" i="1" kern="0">
                <a:solidFill>
                  <a:srgbClr val="99284C"/>
                </a:solidFill>
                <a:latin typeface="Albany" pitchFamily="34"/>
                <a:ea typeface="Arial Unicode MS" pitchFamily="2"/>
                <a:cs typeface="Tahoma" pitchFamily="2"/>
              </a:defRPr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504721" y="1692362"/>
            <a:ext cx="4452844" cy="704883"/>
          </a:xfrm>
        </p:spPr>
        <p:txBody>
          <a:bodyPr anchor="b"/>
          <a:lstStyle>
            <a:lvl1pPr marL="0" indent="0">
              <a:buNone/>
              <a:defRPr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504721" y="2397236"/>
            <a:ext cx="4452844" cy="4356000"/>
          </a:xfrm>
        </p:spPr>
        <p:txBody>
          <a:bodyPr anchor="t" anchorCtr="0"/>
          <a:lstStyle>
            <a:lvl1pPr marL="503998" indent="-431999" algn="l">
              <a:buClr>
                <a:srgbClr val="99284C"/>
              </a:buClr>
              <a:buSzPct val="75000"/>
              <a:buFont typeface="StarSymbol" pitchFamily="2"/>
              <a:buChar char=""/>
              <a:defRPr sz="2400" kern="0">
                <a:solidFill>
                  <a:srgbClr val="333333"/>
                </a:solidFill>
                <a:latin typeface="Albany" pitchFamily="34"/>
                <a:ea typeface="Arial Unicode MS" pitchFamily="2"/>
                <a:cs typeface="Tahoma" pitchFamily="2"/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5121362" y="1692362"/>
            <a:ext cx="4456081" cy="704883"/>
          </a:xfrm>
        </p:spPr>
        <p:txBody>
          <a:bodyPr anchor="b"/>
          <a:lstStyle>
            <a:lvl1pPr marL="0" indent="0">
              <a:buNone/>
              <a:defRPr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type="title" idx="4294967295"/>
          </p:nvPr>
        </p:nvSpPr>
        <p:spPr>
          <a:xfrm>
            <a:off x="5121362" y="2397236"/>
            <a:ext cx="4456081" cy="4356000"/>
          </a:xfrm>
        </p:spPr>
        <p:txBody>
          <a:bodyPr anchor="t" anchorCtr="0"/>
          <a:lstStyle>
            <a:lvl1pPr marL="503998" indent="-431999" algn="l">
              <a:buClr>
                <a:srgbClr val="99284C"/>
              </a:buClr>
              <a:buSzPct val="75000"/>
              <a:buFont typeface="StarSymbol" pitchFamily="2"/>
              <a:buChar char=""/>
              <a:defRPr sz="2400" kern="0">
                <a:solidFill>
                  <a:srgbClr val="333333"/>
                </a:solidFill>
                <a:latin typeface="Albany" pitchFamily="34"/>
                <a:ea typeface="Arial Unicode MS" pitchFamily="2"/>
                <a:cs typeface="Tahoma" pitchFamily="2"/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</p:spTree>
    <p:extLst>
      <p:ext uri="{BB962C8B-B14F-4D97-AF65-F5344CB8AC3E}">
        <p14:creationId xmlns:p14="http://schemas.microsoft.com/office/powerpoint/2010/main" val="3414886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buClr>
                <a:srgbClr val="000000"/>
              </a:buClr>
              <a:buChar char=""/>
              <a:defRPr sz="2400" b="1" i="1" kern="0">
                <a:solidFill>
                  <a:srgbClr val="99284C"/>
                </a:solidFill>
                <a:latin typeface="Albany" pitchFamily="34"/>
                <a:ea typeface="Arial Unicode MS" pitchFamily="2"/>
                <a:cs typeface="Tahoma" pitchFamily="2"/>
              </a:defRPr>
            </a:lvl1pPr>
          </a:lstStyle>
          <a:p>
            <a:pPr lvl="0"/>
            <a:r>
              <a:rPr lang="cs-CZ"/>
              <a:t>Kliknutím lze upravit styl.</a:t>
            </a:r>
          </a:p>
        </p:txBody>
      </p:sp>
    </p:spTree>
    <p:extLst>
      <p:ext uri="{BB962C8B-B14F-4D97-AF65-F5344CB8AC3E}">
        <p14:creationId xmlns:p14="http://schemas.microsoft.com/office/powerpoint/2010/main" val="245396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998" y="301322"/>
            <a:ext cx="9072000" cy="1261798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03998" y="1768678"/>
            <a:ext cx="9072000" cy="4988884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4677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504721" y="301678"/>
            <a:ext cx="3316318" cy="1279437"/>
          </a:xfrm>
        </p:spPr>
        <p:txBody>
          <a:bodyPr anchor="b" anchorCtr="0"/>
          <a:lstStyle>
            <a:lvl1pPr algn="l">
              <a:buClr>
                <a:srgbClr val="000000"/>
              </a:buClr>
              <a:buChar char=""/>
              <a:defRPr sz="2000" b="1" i="1" kern="0">
                <a:solidFill>
                  <a:srgbClr val="99284C"/>
                </a:solidFill>
                <a:latin typeface="Albany" pitchFamily="34"/>
                <a:ea typeface="Arial Unicode MS" pitchFamily="2"/>
                <a:cs typeface="Tahoma" pitchFamily="2"/>
              </a:defRPr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3941640" y="301678"/>
            <a:ext cx="5635803" cy="6451558"/>
          </a:xfrm>
        </p:spPr>
        <p:txBody>
          <a:bodyPr anchor="t" anchorCtr="0"/>
          <a:lstStyle>
            <a:lvl1pPr marL="503998" indent="-431999" algn="l">
              <a:buClr>
                <a:srgbClr val="99284C"/>
              </a:buClr>
              <a:buSzPct val="75000"/>
              <a:buFont typeface="StarSymbol" pitchFamily="2"/>
              <a:buChar char=""/>
              <a:defRPr sz="3200" kern="0">
                <a:solidFill>
                  <a:srgbClr val="333333"/>
                </a:solidFill>
                <a:latin typeface="Albany" pitchFamily="34"/>
                <a:ea typeface="Arial Unicode MS" pitchFamily="2"/>
                <a:cs typeface="Tahoma" pitchFamily="2"/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504721" y="1581116"/>
            <a:ext cx="3316318" cy="517212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810286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976402" y="5291276"/>
            <a:ext cx="6048362" cy="625321"/>
          </a:xfrm>
        </p:spPr>
        <p:txBody>
          <a:bodyPr anchor="b" anchorCtr="0"/>
          <a:lstStyle>
            <a:lvl1pPr algn="l">
              <a:buClr>
                <a:srgbClr val="000000"/>
              </a:buClr>
              <a:buChar char=""/>
              <a:defRPr sz="2000" b="1" i="1" kern="0">
                <a:solidFill>
                  <a:srgbClr val="99284C"/>
                </a:solidFill>
                <a:latin typeface="Albany" pitchFamily="34"/>
                <a:ea typeface="Arial Unicode MS" pitchFamily="2"/>
                <a:cs typeface="Tahoma" pitchFamily="2"/>
              </a:defRPr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title" idx="4294967295"/>
          </p:nvPr>
        </p:nvSpPr>
        <p:spPr>
          <a:xfrm>
            <a:off x="1976402" y="674644"/>
            <a:ext cx="6048362" cy="4537079"/>
          </a:xfrm>
        </p:spPr>
        <p:txBody>
          <a:bodyPr anchor="t"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976402" y="5916597"/>
            <a:ext cx="6048362" cy="887397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953438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buClr>
                <a:srgbClr val="000000"/>
              </a:buClr>
              <a:buChar char=""/>
              <a:defRPr sz="2400" b="1" i="1" kern="0">
                <a:solidFill>
                  <a:srgbClr val="99284C"/>
                </a:solidFill>
                <a:latin typeface="Albany" pitchFamily="34"/>
                <a:ea typeface="Arial Unicode MS" pitchFamily="2"/>
                <a:cs typeface="Tahoma" pitchFamily="2"/>
              </a:defRPr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</p:spTree>
    <p:extLst>
      <p:ext uri="{BB962C8B-B14F-4D97-AF65-F5344CB8AC3E}">
        <p14:creationId xmlns:p14="http://schemas.microsoft.com/office/powerpoint/2010/main" val="1419891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7197836" y="306360"/>
            <a:ext cx="2150997" cy="6594479"/>
          </a:xfrm>
        </p:spPr>
        <p:txBody>
          <a:bodyPr vert="eaVert"/>
          <a:lstStyle>
            <a:lvl1pPr>
              <a:buClr>
                <a:srgbClr val="000000"/>
              </a:buClr>
              <a:buChar char=""/>
              <a:defRPr sz="2400" b="1" i="1" kern="0">
                <a:solidFill>
                  <a:srgbClr val="99284C"/>
                </a:solidFill>
                <a:latin typeface="Albany" pitchFamily="34"/>
                <a:ea typeface="Arial Unicode MS" pitchFamily="2"/>
                <a:cs typeface="Tahoma" pitchFamily="2"/>
              </a:defRPr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741240" y="306360"/>
            <a:ext cx="6303955" cy="6594479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</p:spTree>
    <p:extLst>
      <p:ext uri="{BB962C8B-B14F-4D97-AF65-F5344CB8AC3E}">
        <p14:creationId xmlns:p14="http://schemas.microsoft.com/office/powerpoint/2010/main" val="1402917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13">
            <a:lum/>
            <a:alphaModFix/>
          </a:blip>
          <a:srcRect/>
          <a:stretch>
            <a:fillRect/>
          </a:stretch>
        </p:blipFill>
        <p:spPr>
          <a:xfrm>
            <a:off x="0" y="0"/>
            <a:ext cx="10079998" cy="7560003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Zástupný symbol pro nadpis 2"/>
          <p:cNvSpPr txBox="1">
            <a:spLocks noGrp="1"/>
          </p:cNvSpPr>
          <p:nvPr>
            <p:ph type="title"/>
          </p:nvPr>
        </p:nvSpPr>
        <p:spPr>
          <a:xfrm>
            <a:off x="740883" y="306717"/>
            <a:ext cx="8607960" cy="113435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ctr" anchorCtr="1" compatLnSpc="1"/>
          <a:lstStyle/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1"/>
          </p:nvPr>
        </p:nvSpPr>
        <p:spPr>
          <a:xfrm>
            <a:off x="822603" y="2137684"/>
            <a:ext cx="8418240" cy="476279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SzPct val="45000"/>
        <a:buFont typeface="StarSymbol"/>
        <a:buChar char="●"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Arial" pitchFamily="18"/>
          <a:ea typeface="Microsoft YaHei" pitchFamily="2"/>
          <a:cs typeface="Mangal" pitchFamily="2"/>
        </a:defRPr>
      </a:lvl1pPr>
    </p:titleStyle>
    <p:bodyStyle>
      <a:lvl1pPr marL="431999" marR="0" lvl="0" indent="-323999" algn="l" defTabSz="914400" rtl="0" fontAlgn="auto" hangingPunct="0">
        <a:lnSpc>
          <a:spcPct val="100000"/>
        </a:lnSpc>
        <a:spcBef>
          <a:spcPts val="0"/>
        </a:spcBef>
        <a:spcAft>
          <a:spcPts val="1415"/>
        </a:spcAft>
        <a:buClr>
          <a:srgbClr val="99284C"/>
        </a:buClr>
        <a:buSzPct val="45000"/>
        <a:buFont typeface="StarSymbol"/>
        <a:buChar char="●"/>
        <a:tabLst/>
        <a:defRPr lang="cs-CZ" sz="3200" b="0" i="0" u="none" strike="noStrike" kern="1200" cap="none" spc="0" baseline="0">
          <a:solidFill>
            <a:srgbClr val="333333"/>
          </a:solidFill>
          <a:uFillTx/>
          <a:latin typeface="Arial" pitchFamily="18"/>
          <a:ea typeface="Microsoft YaHei" pitchFamily="2"/>
          <a:cs typeface="Mangal" pitchFamily="2"/>
        </a:defRPr>
      </a:lvl1pPr>
      <a:lvl2pPr marL="863998" marR="0" lvl="1" indent="-323999" algn="l" defTabSz="914400" rtl="0" fontAlgn="auto" hangingPunct="1">
        <a:lnSpc>
          <a:spcPct val="100000"/>
        </a:lnSpc>
        <a:spcBef>
          <a:spcPts val="0"/>
        </a:spcBef>
        <a:spcAft>
          <a:spcPts val="1135"/>
        </a:spcAft>
        <a:buClr>
          <a:srgbClr val="99284C"/>
        </a:buClr>
        <a:buSzPct val="45000"/>
        <a:buFont typeface="StarSymbol"/>
        <a:buChar char="●"/>
        <a:tabLst/>
        <a:defRPr lang="cs-CZ" sz="2800" b="0" i="0" u="none" strike="noStrike" kern="1200" cap="none" spc="0" baseline="0">
          <a:solidFill>
            <a:srgbClr val="333333"/>
          </a:solidFill>
          <a:uFillTx/>
          <a:latin typeface="Arial" pitchFamily="18"/>
          <a:ea typeface="Microsoft YaHei" pitchFamily="2"/>
          <a:cs typeface="Mangal" pitchFamily="2"/>
        </a:defRPr>
      </a:lvl2pPr>
      <a:lvl3pPr marL="1295997" marR="0" lvl="2" indent="-287999" algn="l" defTabSz="914400" rtl="0" fontAlgn="auto" hangingPunct="1">
        <a:lnSpc>
          <a:spcPct val="100000"/>
        </a:lnSpc>
        <a:spcBef>
          <a:spcPts val="0"/>
        </a:spcBef>
        <a:spcAft>
          <a:spcPts val="850"/>
        </a:spcAft>
        <a:buClr>
          <a:srgbClr val="99284C"/>
        </a:buClr>
        <a:buSzPct val="75000"/>
        <a:buFont typeface="StarSymbol"/>
        <a:buChar char="–"/>
        <a:tabLst/>
        <a:defRPr lang="cs-CZ" sz="2400" b="0" i="0" u="none" strike="noStrike" kern="1200" cap="none" spc="0" baseline="0">
          <a:solidFill>
            <a:srgbClr val="333333"/>
          </a:solidFill>
          <a:uFillTx/>
          <a:latin typeface="Arial" pitchFamily="18"/>
          <a:ea typeface="Microsoft YaHei" pitchFamily="2"/>
          <a:cs typeface="Mangal" pitchFamily="2"/>
        </a:defRPr>
      </a:lvl3pPr>
      <a:lvl4pPr marL="1727996" marR="0" lvl="3" indent="-215999" algn="l" defTabSz="914400" rtl="0" fontAlgn="auto" hangingPunct="1">
        <a:lnSpc>
          <a:spcPct val="100000"/>
        </a:lnSpc>
        <a:spcBef>
          <a:spcPts val="0"/>
        </a:spcBef>
        <a:spcAft>
          <a:spcPts val="565"/>
        </a:spcAft>
        <a:buClr>
          <a:srgbClr val="99284C"/>
        </a:buClr>
        <a:buSzPct val="45000"/>
        <a:buFont typeface="StarSymbol"/>
        <a:buChar char="●"/>
        <a:tabLst/>
        <a:defRPr lang="cs-CZ" sz="2000" b="0" i="0" u="none" strike="noStrike" kern="1200" cap="none" spc="0" baseline="0">
          <a:solidFill>
            <a:srgbClr val="333333"/>
          </a:solidFill>
          <a:uFillTx/>
          <a:latin typeface="Arial" pitchFamily="18"/>
          <a:ea typeface="Microsoft YaHei" pitchFamily="2"/>
          <a:cs typeface="Mangal" pitchFamily="2"/>
        </a:defRPr>
      </a:lvl4pPr>
      <a:lvl5pPr marL="2159995" marR="0" lvl="4" indent="-215999" algn="l" defTabSz="914400" rtl="0" fontAlgn="auto" hangingPunct="1">
        <a:lnSpc>
          <a:spcPct val="100000"/>
        </a:lnSpc>
        <a:spcBef>
          <a:spcPts val="0"/>
        </a:spcBef>
        <a:spcAft>
          <a:spcPts val="285"/>
        </a:spcAft>
        <a:buClr>
          <a:srgbClr val="99284C"/>
        </a:buClr>
        <a:buSzPct val="75000"/>
        <a:buFont typeface="StarSymbol"/>
        <a:buChar char="–"/>
        <a:tabLst/>
        <a:defRPr lang="cs-CZ" sz="2000" b="0" i="0" u="none" strike="noStrike" kern="1200" cap="none" spc="0" baseline="0">
          <a:solidFill>
            <a:srgbClr val="333333"/>
          </a:solidFill>
          <a:uFillTx/>
          <a:latin typeface="Arial" pitchFamily="18"/>
          <a:ea typeface="Microsoft YaHei" pitchFamily="2"/>
          <a:cs typeface="Mangal" pitchFamily="2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ychnovjbc.cz/podklady/dc2217/hodiny.jpg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skole.sk/userfiles/image/zaida/taliancina/dve.png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riginalni-darek.info/wp-content/uploads/2010/01/plazmove-svitici-hodiny.jpg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edi.fmph.uniba.sk/~tomcsanyiova/CoLogoBe/07rocnik/hodiny.gif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skole.sk/userfiles/image/zaida/taliancina/dve.png" TargetMode="External"/><Relationship Id="rId2" Type="http://schemas.openxmlformats.org/officeDocument/2006/relationships/hyperlink" Target="http://www.originalni-darek.info/wp-content/uploads/2010/01/plazmove-svitici-hodiny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i.iinfo.cz/urs/32818-mluvici-hodiny-128519679926448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2182389" y="5228776"/>
            <a:ext cx="5960873" cy="1153204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6" descr="LOGO_obdelnik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2103632" y="589723"/>
            <a:ext cx="3410958" cy="888961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Obrázek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0227" y="2164083"/>
            <a:ext cx="8144259" cy="261518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740883" y="1043533"/>
            <a:ext cx="8607960" cy="1584176"/>
          </a:xfrm>
        </p:spPr>
        <p:txBody>
          <a:bodyPr/>
          <a:lstStyle/>
          <a:p>
            <a:r>
              <a:rPr lang="cs-CZ" dirty="0" smtClean="0"/>
              <a:t>Prezentace slouží k vyvození učiva o poznávání hodin.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5951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740883" y="690838"/>
            <a:ext cx="8607960" cy="366116"/>
          </a:xfrm>
        </p:spPr>
        <p:txBody>
          <a:bodyPr>
            <a:spAutoFit/>
          </a:bodyPr>
          <a:lstStyle/>
          <a:p>
            <a:pPr lvl="0">
              <a:buNone/>
            </a:pPr>
            <a:r>
              <a:rPr lang="cs-CZ" sz="2400" b="1" i="1" u="sng" kern="0">
                <a:solidFill>
                  <a:srgbClr val="280099"/>
                </a:solidFill>
                <a:effectLst>
                  <a:outerShdw dist="17962" dir="2700000">
                    <a:srgbClr val="000000"/>
                  </a:outerShdw>
                </a:effectLst>
                <a:latin typeface="Albany" pitchFamily="34"/>
                <a:ea typeface="Arial Unicode MS" pitchFamily="2"/>
                <a:cs typeface="Tahoma" pitchFamily="2"/>
              </a:rPr>
              <a:t>Určování hodin.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4294967295"/>
          </p:nvPr>
        </p:nvSpPr>
        <p:spPr>
          <a:xfrm>
            <a:off x="822603" y="2024637"/>
            <a:ext cx="8418240" cy="4989240"/>
          </a:xfrm>
        </p:spPr>
        <p:txBody>
          <a:bodyPr anchor="ctr" anchorCtr="1">
            <a:spAutoFit/>
          </a:bodyPr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2520004" y="1799996"/>
            <a:ext cx="4859999" cy="450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740883" y="690838"/>
            <a:ext cx="8607960" cy="366116"/>
          </a:xfrm>
        </p:spPr>
        <p:txBody>
          <a:bodyPr>
            <a:spAutoFit/>
          </a:bodyPr>
          <a:lstStyle/>
          <a:p>
            <a:pPr lvl="0">
              <a:buNone/>
            </a:pPr>
            <a:r>
              <a:rPr lang="cs-CZ" sz="2400" b="1" i="1" u="sng" kern="0">
                <a:solidFill>
                  <a:srgbClr val="280099"/>
                </a:solidFill>
                <a:effectLst>
                  <a:outerShdw dist="17962" dir="2700000">
                    <a:srgbClr val="000000"/>
                  </a:outerShdw>
                </a:effectLst>
                <a:latin typeface="Albany" pitchFamily="34"/>
                <a:ea typeface="Arial Unicode MS" pitchFamily="2"/>
                <a:cs typeface="Tahoma" pitchFamily="2"/>
              </a:rPr>
              <a:t>Celá hodina.</a:t>
            </a:r>
          </a:p>
        </p:txBody>
      </p:sp>
      <p:pic>
        <p:nvPicPr>
          <p:cNvPr id="1026" name="Picture 2" descr="http://www.oskole.sk/userfiles/image/zaida/taliancina/dve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4088" y="2771725"/>
            <a:ext cx="3733800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740883" y="690838"/>
            <a:ext cx="8607960" cy="366116"/>
          </a:xfrm>
        </p:spPr>
        <p:txBody>
          <a:bodyPr>
            <a:spAutoFit/>
          </a:bodyPr>
          <a:lstStyle/>
          <a:p>
            <a:pPr lvl="0">
              <a:buNone/>
            </a:pPr>
            <a:r>
              <a:rPr lang="cs-CZ" sz="2400" b="1" i="1" u="sng" kern="0">
                <a:solidFill>
                  <a:srgbClr val="280099"/>
                </a:solidFill>
                <a:effectLst>
                  <a:outerShdw dist="17962" dir="2700000">
                    <a:srgbClr val="000000"/>
                  </a:outerShdw>
                </a:effectLst>
                <a:latin typeface="Albany" pitchFamily="34"/>
                <a:ea typeface="Arial Unicode MS" pitchFamily="2"/>
                <a:cs typeface="Tahoma" pitchFamily="2"/>
              </a:rPr>
              <a:t>Čtvrt hodina.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498924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0" name="Picture 2" descr="http://www.originalni-darek.info/wp-content/uploads/2010/01/plazmove-svitici-hodiny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4088" y="2555701"/>
            <a:ext cx="41624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646023" y="539477"/>
            <a:ext cx="8607960" cy="366116"/>
          </a:xfrm>
        </p:spPr>
        <p:txBody>
          <a:bodyPr>
            <a:spAutoFit/>
          </a:bodyPr>
          <a:lstStyle/>
          <a:p>
            <a:pPr lvl="0">
              <a:buNone/>
            </a:pPr>
            <a:r>
              <a:rPr lang="cs-CZ" sz="2400" b="1" i="1" u="sng" kern="0">
                <a:solidFill>
                  <a:srgbClr val="280099"/>
                </a:solidFill>
                <a:effectLst>
                  <a:outerShdw dist="17962" dir="2700000">
                    <a:srgbClr val="000000"/>
                  </a:outerShdw>
                </a:effectLst>
                <a:latin typeface="Albany" pitchFamily="34"/>
                <a:ea typeface="Arial Unicode MS" pitchFamily="2"/>
                <a:cs typeface="Tahoma" pitchFamily="2"/>
              </a:rPr>
              <a:t>Půl hodina.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822603" y="2137684"/>
            <a:ext cx="8418240" cy="4989240"/>
          </a:xfrm>
        </p:spPr>
        <p:txBody>
          <a:bodyPr>
            <a:spAutoFit/>
          </a:bodyPr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2880003" y="2520004"/>
            <a:ext cx="4140000" cy="342000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740883" y="690838"/>
            <a:ext cx="8607960" cy="366116"/>
          </a:xfrm>
        </p:spPr>
        <p:txBody>
          <a:bodyPr>
            <a:spAutoFit/>
          </a:bodyPr>
          <a:lstStyle/>
          <a:p>
            <a:pPr lvl="0">
              <a:buNone/>
            </a:pPr>
            <a:r>
              <a:rPr lang="cs-CZ" sz="2400" b="1" i="1" u="sng" kern="0">
                <a:solidFill>
                  <a:srgbClr val="280099"/>
                </a:solidFill>
                <a:effectLst>
                  <a:outerShdw dist="17962" dir="2700000">
                    <a:srgbClr val="000000"/>
                  </a:outerShdw>
                </a:effectLst>
                <a:latin typeface="Albany" pitchFamily="34"/>
                <a:ea typeface="Arial Unicode MS" pitchFamily="2"/>
                <a:cs typeface="Tahoma" pitchFamily="2"/>
              </a:rPr>
              <a:t>Urči správný čas.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499317" y="1799996"/>
            <a:ext cx="2920675" cy="1097636"/>
          </a:xfrm>
        </p:spPr>
        <p:txBody>
          <a:bodyPr>
            <a:spAutoFit/>
          </a:bodyPr>
          <a:lstStyle/>
          <a:p>
            <a:pPr marL="503998" lvl="0" indent="-431999">
              <a:spcAft>
                <a:spcPts val="0"/>
              </a:spcAft>
              <a:buSzPct val="75000"/>
              <a:buFont typeface="StarSymbol" pitchFamily="2"/>
              <a:buChar char=""/>
            </a:pPr>
            <a:r>
              <a:rPr lang="cs-CZ" sz="2400" kern="0" dirty="0">
                <a:latin typeface="Albany" pitchFamily="34"/>
                <a:ea typeface="Arial Unicode MS" pitchFamily="2"/>
                <a:cs typeface="Tahoma" pitchFamily="2"/>
              </a:rPr>
              <a:t>Je čtvrt na 6.</a:t>
            </a:r>
          </a:p>
          <a:p>
            <a:pPr marL="503998" lvl="0" indent="-431999">
              <a:spcAft>
                <a:spcPts val="0"/>
              </a:spcAft>
              <a:buSzPct val="75000"/>
              <a:buFont typeface="StarSymbol" pitchFamily="2"/>
              <a:buChar char=""/>
            </a:pPr>
            <a:r>
              <a:rPr lang="cs-CZ" sz="2400" kern="0" dirty="0">
                <a:latin typeface="Albany" pitchFamily="34"/>
                <a:ea typeface="Arial Unicode MS" pitchFamily="2"/>
                <a:cs typeface="Tahoma" pitchFamily="2"/>
              </a:rPr>
              <a:t>Je čtvrt na </a:t>
            </a:r>
            <a:r>
              <a:rPr lang="cs-CZ" sz="2400" kern="0" dirty="0" smtClean="0">
                <a:latin typeface="Albany" pitchFamily="34"/>
                <a:ea typeface="Arial Unicode MS" pitchFamily="2"/>
                <a:cs typeface="Tahoma" pitchFamily="2"/>
              </a:rPr>
              <a:t>1.</a:t>
            </a:r>
            <a:endParaRPr lang="cs-CZ" sz="2400" kern="0" dirty="0">
              <a:latin typeface="Albany" pitchFamily="34"/>
              <a:ea typeface="Arial Unicode MS" pitchFamily="2"/>
              <a:cs typeface="Tahoma" pitchFamily="2"/>
            </a:endParaRPr>
          </a:p>
          <a:p>
            <a:pPr marL="503998" lvl="0" indent="-431999">
              <a:spcAft>
                <a:spcPts val="0"/>
              </a:spcAft>
              <a:buSzPct val="75000"/>
              <a:buFont typeface="StarSymbol" pitchFamily="2"/>
              <a:buChar char=""/>
            </a:pPr>
            <a:r>
              <a:rPr lang="cs-CZ" sz="2400" kern="0" dirty="0">
                <a:latin typeface="Albany" pitchFamily="34"/>
                <a:ea typeface="Arial Unicode MS" pitchFamily="2"/>
                <a:cs typeface="Tahoma" pitchFamily="2"/>
              </a:rPr>
              <a:t>Je čtvrt na 11.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4294967295"/>
          </p:nvPr>
        </p:nvSpPr>
        <p:spPr>
          <a:xfrm>
            <a:off x="3668399" y="1799996"/>
            <a:ext cx="2710080" cy="1097636"/>
          </a:xfrm>
        </p:spPr>
        <p:txBody>
          <a:bodyPr>
            <a:spAutoFit/>
          </a:bodyPr>
          <a:lstStyle/>
          <a:p>
            <a:pPr marL="503998" lvl="0" indent="-431999">
              <a:spcAft>
                <a:spcPts val="0"/>
              </a:spcAft>
              <a:buSzPct val="75000"/>
              <a:buFont typeface="StarSymbol" pitchFamily="2"/>
              <a:buChar char=""/>
            </a:pPr>
            <a:r>
              <a:rPr lang="cs-CZ" sz="2400" kern="0">
                <a:latin typeface="Albany" pitchFamily="34"/>
                <a:ea typeface="Arial Unicode MS" pitchFamily="2"/>
                <a:cs typeface="Tahoma" pitchFamily="2"/>
              </a:rPr>
              <a:t>Je 12 hodin.</a:t>
            </a:r>
          </a:p>
          <a:p>
            <a:pPr marL="503998" lvl="0" indent="-431999">
              <a:spcAft>
                <a:spcPts val="0"/>
              </a:spcAft>
              <a:buSzPct val="75000"/>
              <a:buFont typeface="StarSymbol" pitchFamily="2"/>
              <a:buChar char=""/>
            </a:pPr>
            <a:r>
              <a:rPr lang="cs-CZ" sz="2400" kern="0">
                <a:latin typeface="Albany" pitchFamily="34"/>
                <a:ea typeface="Arial Unicode MS" pitchFamily="2"/>
                <a:cs typeface="Tahoma" pitchFamily="2"/>
              </a:rPr>
              <a:t>Je 7 hodin.</a:t>
            </a:r>
          </a:p>
          <a:p>
            <a:pPr marL="503998" lvl="0" indent="-431999">
              <a:spcAft>
                <a:spcPts val="0"/>
              </a:spcAft>
              <a:buSzPct val="75000"/>
              <a:buFont typeface="StarSymbol" pitchFamily="2"/>
              <a:buChar char=""/>
            </a:pPr>
            <a:r>
              <a:rPr lang="cs-CZ" sz="2400" kern="0">
                <a:latin typeface="Albany" pitchFamily="34"/>
                <a:ea typeface="Arial Unicode MS" pitchFamily="2"/>
                <a:cs typeface="Tahoma" pitchFamily="2"/>
              </a:rPr>
              <a:t>Jsou 2 hodiny.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4294967295"/>
          </p:nvPr>
        </p:nvSpPr>
        <p:spPr>
          <a:xfrm>
            <a:off x="6514203" y="1799996"/>
            <a:ext cx="2710080" cy="1097636"/>
          </a:xfrm>
        </p:spPr>
        <p:txBody>
          <a:bodyPr>
            <a:spAutoFit/>
          </a:bodyPr>
          <a:lstStyle/>
          <a:p>
            <a:pPr marL="503998" lvl="0" indent="-431999">
              <a:spcAft>
                <a:spcPts val="0"/>
              </a:spcAft>
              <a:buSzPct val="75000"/>
              <a:buFont typeface="StarSymbol" pitchFamily="2"/>
              <a:buChar char=""/>
            </a:pPr>
            <a:r>
              <a:rPr lang="cs-CZ" sz="2400" kern="0">
                <a:latin typeface="Albany" pitchFamily="34"/>
                <a:ea typeface="Arial Unicode MS" pitchFamily="2"/>
                <a:cs typeface="Tahoma" pitchFamily="2"/>
              </a:rPr>
              <a:t>Je půl 6.</a:t>
            </a:r>
          </a:p>
          <a:p>
            <a:pPr marL="503998" lvl="0" indent="-431999">
              <a:spcAft>
                <a:spcPts val="0"/>
              </a:spcAft>
              <a:buSzPct val="75000"/>
              <a:buFont typeface="StarSymbol" pitchFamily="2"/>
              <a:buChar char=""/>
            </a:pPr>
            <a:r>
              <a:rPr lang="cs-CZ" sz="2400" kern="0">
                <a:latin typeface="Albany" pitchFamily="34"/>
                <a:ea typeface="Arial Unicode MS" pitchFamily="2"/>
                <a:cs typeface="Tahoma" pitchFamily="2"/>
              </a:rPr>
              <a:t>Je půl 7.</a:t>
            </a:r>
          </a:p>
          <a:p>
            <a:pPr marL="503998" lvl="0" indent="-431999">
              <a:spcAft>
                <a:spcPts val="0"/>
              </a:spcAft>
              <a:buSzPct val="75000"/>
              <a:buFont typeface="StarSymbol" pitchFamily="2"/>
              <a:buChar char=""/>
            </a:pPr>
            <a:r>
              <a:rPr lang="cs-CZ" sz="2400" kern="0">
                <a:latin typeface="Albany" pitchFamily="34"/>
                <a:ea typeface="Arial Unicode MS" pitchFamily="2"/>
                <a:cs typeface="Tahoma" pitchFamily="2"/>
              </a:rPr>
              <a:t>Je půl 10.</a:t>
            </a:r>
          </a:p>
        </p:txBody>
      </p:sp>
      <p:sp>
        <p:nvSpPr>
          <p:cNvPr id="6" name="Zástupný symbol pro text 5"/>
          <p:cNvSpPr txBox="1">
            <a:spLocks noGrp="1"/>
          </p:cNvSpPr>
          <p:nvPr>
            <p:ph type="body" idx="4294967295"/>
          </p:nvPr>
        </p:nvSpPr>
        <p:spPr>
          <a:xfrm>
            <a:off x="6514203" y="4625282"/>
            <a:ext cx="2710080" cy="4989240"/>
          </a:xfrm>
        </p:spPr>
        <p:txBody>
          <a:bodyPr>
            <a:spAutoFit/>
          </a:bodyPr>
          <a:lstStyle/>
          <a:p>
            <a:endParaRPr lang="cs-CZ"/>
          </a:p>
        </p:txBody>
      </p:sp>
      <p:pic>
        <p:nvPicPr>
          <p:cNvPr id="8" name="Obrázek 8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6472068" y="4004505"/>
            <a:ext cx="2880003" cy="2520004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Šipka doprava 9"/>
          <p:cNvSpPr/>
          <p:nvPr/>
        </p:nvSpPr>
        <p:spPr>
          <a:xfrm>
            <a:off x="-168917" y="2142494"/>
            <a:ext cx="978408" cy="484632"/>
          </a:xfrm>
          <a:custGeom>
            <a:avLst>
              <a:gd name="f0" fmla="val 16250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+- 0 0 180"/>
              <a:gd name="f12" fmla="*/ f5 1 21600"/>
              <a:gd name="f13" fmla="*/ f6 1 21600"/>
              <a:gd name="f14" fmla="+- f8 0 f7"/>
              <a:gd name="f15" fmla="pin 0 f0 21600"/>
              <a:gd name="f16" fmla="pin 0 f1 10800"/>
              <a:gd name="f17" fmla="*/ f10 f2 1"/>
              <a:gd name="f18" fmla="*/ f11 f2 1"/>
              <a:gd name="f19" fmla="val f15"/>
              <a:gd name="f20" fmla="val f16"/>
              <a:gd name="f21" fmla="*/ f14 1 21600"/>
              <a:gd name="f22" fmla="*/ f15 f12 1"/>
              <a:gd name="f23" fmla="*/ f16 f13 1"/>
              <a:gd name="f24" fmla="*/ f17 1 f4"/>
              <a:gd name="f25" fmla="*/ f18 1 f4"/>
              <a:gd name="f26" fmla="+- 21600 0 f20"/>
              <a:gd name="f27" fmla="+- 21600 0 f19"/>
              <a:gd name="f28" fmla="*/ 0 f21 1"/>
              <a:gd name="f29" fmla="*/ 21600 f21 1"/>
              <a:gd name="f30" fmla="*/ f20 f13 1"/>
              <a:gd name="f31" fmla="*/ f19 f12 1"/>
              <a:gd name="f32" fmla="+- f24 0 f3"/>
              <a:gd name="f33" fmla="+- f25 0 f3"/>
              <a:gd name="f34" fmla="*/ f27 f20 1"/>
              <a:gd name="f35" fmla="*/ f28 1 f21"/>
              <a:gd name="f36" fmla="*/ f29 1 f21"/>
              <a:gd name="f37" fmla="*/ f26 f13 1"/>
              <a:gd name="f38" fmla="*/ f34 1 10800"/>
              <a:gd name="f39" fmla="*/ f35 f12 1"/>
              <a:gd name="f40" fmla="*/ f35 f13 1"/>
              <a:gd name="f41" fmla="*/ f36 f13 1"/>
              <a:gd name="f42" fmla="+- f19 f38 0"/>
              <a:gd name="f43" fmla="*/ f42 f12 1"/>
            </a:gdLst>
            <a:ahLst>
              <a:ahXY gdRefX="f0" minX="f7" maxX="f8" gdRefY="f1" minY="f7" maxY="f9">
                <a:pos x="f22" y="f2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31" y="f40"/>
              </a:cxn>
              <a:cxn ang="f33">
                <a:pos x="f31" y="f41"/>
              </a:cxn>
            </a:cxnLst>
            <a:rect l="f39" t="f30" r="f43" b="f37"/>
            <a:pathLst>
              <a:path w="21600" h="21600">
                <a:moveTo>
                  <a:pt x="f7" y="f20"/>
                </a:moveTo>
                <a:lnTo>
                  <a:pt x="f19" y="f20"/>
                </a:lnTo>
                <a:lnTo>
                  <a:pt x="f19" y="f7"/>
                </a:lnTo>
                <a:lnTo>
                  <a:pt x="f8" y="f9"/>
                </a:lnTo>
                <a:lnTo>
                  <a:pt x="f19" y="f8"/>
                </a:lnTo>
                <a:lnTo>
                  <a:pt x="f19" y="f26"/>
                </a:lnTo>
                <a:lnTo>
                  <a:pt x="f7" y="f26"/>
                </a:lnTo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1" name="Šipka doprava 10"/>
          <p:cNvSpPr/>
          <p:nvPr/>
        </p:nvSpPr>
        <p:spPr>
          <a:xfrm>
            <a:off x="2987957" y="2444401"/>
            <a:ext cx="978408" cy="484632"/>
          </a:xfrm>
          <a:custGeom>
            <a:avLst>
              <a:gd name="f0" fmla="val 16250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+- 0 0 180"/>
              <a:gd name="f12" fmla="*/ f5 1 21600"/>
              <a:gd name="f13" fmla="*/ f6 1 21600"/>
              <a:gd name="f14" fmla="+- f8 0 f7"/>
              <a:gd name="f15" fmla="pin 0 f0 21600"/>
              <a:gd name="f16" fmla="pin 0 f1 10800"/>
              <a:gd name="f17" fmla="*/ f10 f2 1"/>
              <a:gd name="f18" fmla="*/ f11 f2 1"/>
              <a:gd name="f19" fmla="val f15"/>
              <a:gd name="f20" fmla="val f16"/>
              <a:gd name="f21" fmla="*/ f14 1 21600"/>
              <a:gd name="f22" fmla="*/ f15 f12 1"/>
              <a:gd name="f23" fmla="*/ f16 f13 1"/>
              <a:gd name="f24" fmla="*/ f17 1 f4"/>
              <a:gd name="f25" fmla="*/ f18 1 f4"/>
              <a:gd name="f26" fmla="+- 21600 0 f20"/>
              <a:gd name="f27" fmla="+- 21600 0 f19"/>
              <a:gd name="f28" fmla="*/ 0 f21 1"/>
              <a:gd name="f29" fmla="*/ 21600 f21 1"/>
              <a:gd name="f30" fmla="*/ f20 f13 1"/>
              <a:gd name="f31" fmla="*/ f19 f12 1"/>
              <a:gd name="f32" fmla="+- f24 0 f3"/>
              <a:gd name="f33" fmla="+- f25 0 f3"/>
              <a:gd name="f34" fmla="*/ f27 f20 1"/>
              <a:gd name="f35" fmla="*/ f28 1 f21"/>
              <a:gd name="f36" fmla="*/ f29 1 f21"/>
              <a:gd name="f37" fmla="*/ f26 f13 1"/>
              <a:gd name="f38" fmla="*/ f34 1 10800"/>
              <a:gd name="f39" fmla="*/ f35 f12 1"/>
              <a:gd name="f40" fmla="*/ f35 f13 1"/>
              <a:gd name="f41" fmla="*/ f36 f13 1"/>
              <a:gd name="f42" fmla="+- f19 f38 0"/>
              <a:gd name="f43" fmla="*/ f42 f12 1"/>
            </a:gdLst>
            <a:ahLst>
              <a:ahXY gdRefX="f0" minX="f7" maxX="f8" gdRefY="f1" minY="f7" maxY="f9">
                <a:pos x="f22" y="f2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31" y="f40"/>
              </a:cxn>
              <a:cxn ang="f33">
                <a:pos x="f31" y="f41"/>
              </a:cxn>
            </a:cxnLst>
            <a:rect l="f39" t="f30" r="f43" b="f37"/>
            <a:pathLst>
              <a:path w="21600" h="21600">
                <a:moveTo>
                  <a:pt x="f7" y="f20"/>
                </a:moveTo>
                <a:lnTo>
                  <a:pt x="f19" y="f20"/>
                </a:lnTo>
                <a:lnTo>
                  <a:pt x="f19" y="f7"/>
                </a:lnTo>
                <a:lnTo>
                  <a:pt x="f8" y="f9"/>
                </a:lnTo>
                <a:lnTo>
                  <a:pt x="f19" y="f8"/>
                </a:lnTo>
                <a:lnTo>
                  <a:pt x="f19" y="f26"/>
                </a:lnTo>
                <a:lnTo>
                  <a:pt x="f7" y="f26"/>
                </a:lnTo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2" name="Šipka doprava 11"/>
          <p:cNvSpPr/>
          <p:nvPr/>
        </p:nvSpPr>
        <p:spPr>
          <a:xfrm>
            <a:off x="5982864" y="1737323"/>
            <a:ext cx="978408" cy="484632"/>
          </a:xfrm>
          <a:custGeom>
            <a:avLst>
              <a:gd name="f0" fmla="val 16250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+- 0 0 180"/>
              <a:gd name="f12" fmla="*/ f5 1 21600"/>
              <a:gd name="f13" fmla="*/ f6 1 21600"/>
              <a:gd name="f14" fmla="+- f8 0 f7"/>
              <a:gd name="f15" fmla="pin 0 f0 21600"/>
              <a:gd name="f16" fmla="pin 0 f1 10800"/>
              <a:gd name="f17" fmla="*/ f10 f2 1"/>
              <a:gd name="f18" fmla="*/ f11 f2 1"/>
              <a:gd name="f19" fmla="val f15"/>
              <a:gd name="f20" fmla="val f16"/>
              <a:gd name="f21" fmla="*/ f14 1 21600"/>
              <a:gd name="f22" fmla="*/ f15 f12 1"/>
              <a:gd name="f23" fmla="*/ f16 f13 1"/>
              <a:gd name="f24" fmla="*/ f17 1 f4"/>
              <a:gd name="f25" fmla="*/ f18 1 f4"/>
              <a:gd name="f26" fmla="+- 21600 0 f20"/>
              <a:gd name="f27" fmla="+- 21600 0 f19"/>
              <a:gd name="f28" fmla="*/ 0 f21 1"/>
              <a:gd name="f29" fmla="*/ 21600 f21 1"/>
              <a:gd name="f30" fmla="*/ f20 f13 1"/>
              <a:gd name="f31" fmla="*/ f19 f12 1"/>
              <a:gd name="f32" fmla="+- f24 0 f3"/>
              <a:gd name="f33" fmla="+- f25 0 f3"/>
              <a:gd name="f34" fmla="*/ f27 f20 1"/>
              <a:gd name="f35" fmla="*/ f28 1 f21"/>
              <a:gd name="f36" fmla="*/ f29 1 f21"/>
              <a:gd name="f37" fmla="*/ f26 f13 1"/>
              <a:gd name="f38" fmla="*/ f34 1 10800"/>
              <a:gd name="f39" fmla="*/ f35 f12 1"/>
              <a:gd name="f40" fmla="*/ f35 f13 1"/>
              <a:gd name="f41" fmla="*/ f36 f13 1"/>
              <a:gd name="f42" fmla="+- f19 f38 0"/>
              <a:gd name="f43" fmla="*/ f42 f12 1"/>
            </a:gdLst>
            <a:ahLst>
              <a:ahXY gdRefX="f0" minX="f7" maxX="f8" gdRefY="f1" minY="f7" maxY="f9">
                <a:pos x="f22" y="f2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31" y="f40"/>
              </a:cxn>
              <a:cxn ang="f33">
                <a:pos x="f31" y="f41"/>
              </a:cxn>
            </a:cxnLst>
            <a:rect l="f39" t="f30" r="f43" b="f37"/>
            <a:pathLst>
              <a:path w="21600" h="21600">
                <a:moveTo>
                  <a:pt x="f7" y="f20"/>
                </a:moveTo>
                <a:lnTo>
                  <a:pt x="f19" y="f20"/>
                </a:lnTo>
                <a:lnTo>
                  <a:pt x="f19" y="f7"/>
                </a:lnTo>
                <a:lnTo>
                  <a:pt x="f8" y="f9"/>
                </a:lnTo>
                <a:lnTo>
                  <a:pt x="f19" y="f8"/>
                </a:lnTo>
                <a:lnTo>
                  <a:pt x="f19" y="f26"/>
                </a:lnTo>
                <a:lnTo>
                  <a:pt x="f7" y="f26"/>
                </a:lnTo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pic>
        <p:nvPicPr>
          <p:cNvPr id="3074" name="Picture 2" descr="http://www.originalni-darek.info/wp-content/uploads/2010/01/plazmove-svitici-hodiny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816" y="3940287"/>
            <a:ext cx="2828008" cy="2545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oskole.sk/userfiles/image/zaida/taliancina/dve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6176" y="4024033"/>
            <a:ext cx="2370020" cy="2377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8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 build="p"/>
      <p:bldP spid="10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Zdroje</a:t>
            </a:r>
            <a:r>
              <a:rPr lang="cs-CZ" dirty="0" smtClean="0">
                <a:hlinkClick r:id="rId2"/>
              </a:rPr>
              <a:t>:</a:t>
            </a:r>
          </a:p>
          <a:p>
            <a:r>
              <a:rPr lang="cs-CZ" dirty="0">
                <a:hlinkClick r:id="rId2"/>
              </a:rPr>
              <a:t>http://www.rychnovjbc.cz/podklady/dc2217/hodiny.jpg</a:t>
            </a:r>
            <a:endParaRPr lang="cs-CZ" dirty="0" smtClean="0">
              <a:hlinkClick r:id="rId2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http://www.oskole.sk/userfiles/image/zaida/taliancina/dve.png</a:t>
            </a:r>
            <a:endParaRPr lang="cs-CZ" dirty="0">
              <a:hlinkClick r:id="rId2"/>
            </a:endParaRPr>
          </a:p>
        </p:txBody>
      </p:sp>
    </p:spTree>
    <p:extLst>
      <p:ext uri="{BB962C8B-B14F-4D97-AF65-F5344CB8AC3E}">
        <p14:creationId xmlns:p14="http://schemas.microsoft.com/office/powerpoint/2010/main" val="5856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http://www.originalni-darek.info/wp-content/uploads/2010/01/plazmove-svitici-hodiny.jpg</a:t>
            </a:r>
            <a:endParaRPr lang="cs-CZ" dirty="0">
              <a:hlinkClick r:id="rId2"/>
            </a:endParaRPr>
          </a:p>
        </p:txBody>
      </p:sp>
    </p:spTree>
    <p:extLst>
      <p:ext uri="{BB962C8B-B14F-4D97-AF65-F5344CB8AC3E}">
        <p14:creationId xmlns:p14="http://schemas.microsoft.com/office/powerpoint/2010/main" val="2516643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http://edi.fmph.uniba.sk/~tomcsanyiova/CoLogoBe/07rocnik/hodiny.gif</a:t>
            </a:r>
            <a:endParaRPr lang="cs-CZ" dirty="0">
              <a:hlinkClick r:id="rId2"/>
            </a:endParaRPr>
          </a:p>
        </p:txBody>
      </p:sp>
    </p:spTree>
    <p:extLst>
      <p:ext uri="{BB962C8B-B14F-4D97-AF65-F5344CB8AC3E}">
        <p14:creationId xmlns:p14="http://schemas.microsoft.com/office/powerpoint/2010/main" val="3510955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www.originalni-darek.info/wp-content/uploads/2010/01/plazmove-svitici-hodiny.jpg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http://www.oskole.sk/userfiles/image/zaida/taliancina/dve.png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i.iinfo.cz/urs/32818-mluvici-hodiny-128519679926448.png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2446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s novelt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90</Words>
  <Application>Microsoft Office PowerPoint</Application>
  <PresentationFormat>Vlastní</PresentationFormat>
  <Paragraphs>24</Paragraphs>
  <Slides>12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prs novelty</vt:lpstr>
      <vt:lpstr>Prezentace aplikace PowerPoint</vt:lpstr>
      <vt:lpstr>Prezentace aplikace PowerPoint</vt:lpstr>
      <vt:lpstr>Určování hodin.</vt:lpstr>
      <vt:lpstr>Celá hodina.</vt:lpstr>
      <vt:lpstr>Čtvrt hodina.</vt:lpstr>
      <vt:lpstr>Půl hodina.</vt:lpstr>
      <vt:lpstr>Urči správný čas.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Určování hodin.</dc:title>
  <dc:creator>Luďka Pavlíková</dc:creator>
  <cp:lastModifiedBy>Pavlíkova Luďka</cp:lastModifiedBy>
  <cp:revision>8</cp:revision>
  <dcterms:created xsi:type="dcterms:W3CDTF">2012-02-21T09:51:57Z</dcterms:created>
  <dcterms:modified xsi:type="dcterms:W3CDTF">2013-05-12T06:54:44Z</dcterms:modified>
</cp:coreProperties>
</file>