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2" r:id="rId4"/>
    <p:sldId id="263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VY_32_INOVACE_19_17_ Opakování – desetinná čísla 1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770DB8-DD14-4511-AA94-B303A5141549}" type="presOf" srcId="{A4836DAF-3E6B-4198-A089-B3C0D0384F2B}" destId="{36B74B1E-3C18-4C06-BA03-CB2EB266F8F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C6779A3-3CF5-4233-9910-EBEDFEC5E6BD}" type="presOf" srcId="{ABD4D77B-BA54-4DFB-A762-4C734220F9AA}" destId="{A6703DA5-6D74-4C8B-9C82-31DC93531BC2}" srcOrd="1" destOrd="0" presId="urn:microsoft.com/office/officeart/2005/8/layout/target3"/>
    <dgm:cxn modelId="{C64B1308-3CFA-45F1-A001-8022357D8C55}" type="presOf" srcId="{DAAD5A11-3EBC-47AE-AB1C-4F1B938732A7}" destId="{2D933DCE-BBEA-46A5-98BC-CA41A7DBB761}" srcOrd="0" destOrd="0" presId="urn:microsoft.com/office/officeart/2005/8/layout/target3"/>
    <dgm:cxn modelId="{69276506-6C65-402E-9F9E-87BF224270B3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FE55C277-89A6-49C9-8F6B-46DE6E8F87DB}" type="presOf" srcId="{FFA013E9-5C5D-404D-8688-08171EA7A387}" destId="{E1DA18CB-4B0A-4D0C-9459-15C4B327891F}" srcOrd="0" destOrd="0" presId="urn:microsoft.com/office/officeart/2005/8/layout/target3"/>
    <dgm:cxn modelId="{FE8161BF-2EB1-4E71-80E1-7E4FF28CC06A}" type="presOf" srcId="{1D895EAB-76A7-41C6-9C6C-7D303AD4C23C}" destId="{94413E88-B296-45A5-9057-6B5765B63A8F}" srcOrd="1" destOrd="0" presId="urn:microsoft.com/office/officeart/2005/8/layout/target3"/>
    <dgm:cxn modelId="{9EC98D22-A5F8-4CFF-A6B7-19A9F3BC1D09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757597A-F411-47EA-AD74-15ECF6952D16}" type="presOf" srcId="{A4836DAF-3E6B-4198-A089-B3C0D0384F2B}" destId="{4F0AD45D-7E6A-4C4A-90DF-90E27C4B175D}" srcOrd="0" destOrd="0" presId="urn:microsoft.com/office/officeart/2005/8/layout/target3"/>
    <dgm:cxn modelId="{21C90D60-5C52-43AC-8F02-9E3937040185}" type="presOf" srcId="{D9242A4C-F33A-42E2-BFA4-EC80805DCD32}" destId="{5A434D34-FA65-40B0-A4CE-3A1E2B14A215}" srcOrd="1" destOrd="0" presId="urn:microsoft.com/office/officeart/2005/8/layout/target3"/>
    <dgm:cxn modelId="{7DF8A681-3A76-4DE6-B226-E12097E6AA70}" type="presOf" srcId="{FFA013E9-5C5D-404D-8688-08171EA7A387}" destId="{359A210A-E8C9-4FD6-9BC7-434F4455A6B5}" srcOrd="1" destOrd="0" presId="urn:microsoft.com/office/officeart/2005/8/layout/target3"/>
    <dgm:cxn modelId="{135A5751-CCBE-4BD0-8D67-3F4BF12C2286}" type="presOf" srcId="{D9242A4C-F33A-42E2-BFA4-EC80805DCD32}" destId="{7DDB6D97-C311-42E1-B77C-B194BAE75773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C3C49F1-6821-4AB6-A9CB-0BDB642B417E}" type="presParOf" srcId="{2D933DCE-BBEA-46A5-98BC-CA41A7DBB761}" destId="{D3A73299-62A4-4767-8E25-C16133A0B902}" srcOrd="0" destOrd="0" presId="urn:microsoft.com/office/officeart/2005/8/layout/target3"/>
    <dgm:cxn modelId="{BCEBE705-6EC5-4410-9A11-6E5021C7CDFC}" type="presParOf" srcId="{2D933DCE-BBEA-46A5-98BC-CA41A7DBB761}" destId="{EE30B2AF-DDC9-42DB-9092-5595C6257A57}" srcOrd="1" destOrd="0" presId="urn:microsoft.com/office/officeart/2005/8/layout/target3"/>
    <dgm:cxn modelId="{77E63C7C-1760-49CB-ACE8-B684A7430846}" type="presParOf" srcId="{2D933DCE-BBEA-46A5-98BC-CA41A7DBB761}" destId="{E1DA18CB-4B0A-4D0C-9459-15C4B327891F}" srcOrd="2" destOrd="0" presId="urn:microsoft.com/office/officeart/2005/8/layout/target3"/>
    <dgm:cxn modelId="{8A95527A-3DFD-4918-9FB1-D91DA836CCF7}" type="presParOf" srcId="{2D933DCE-BBEA-46A5-98BC-CA41A7DBB761}" destId="{29996EEB-8589-4AED-9C98-E2204A026234}" srcOrd="3" destOrd="0" presId="urn:microsoft.com/office/officeart/2005/8/layout/target3"/>
    <dgm:cxn modelId="{E6765FFB-6A05-4FBA-A5A1-EBB912DCB65D}" type="presParOf" srcId="{2D933DCE-BBEA-46A5-98BC-CA41A7DBB761}" destId="{056AE7B2-579D-40D1-A57C-4E33BFED76BE}" srcOrd="4" destOrd="0" presId="urn:microsoft.com/office/officeart/2005/8/layout/target3"/>
    <dgm:cxn modelId="{EB70BB70-F4AC-41E3-8818-1C56EBDA1BCE}" type="presParOf" srcId="{2D933DCE-BBEA-46A5-98BC-CA41A7DBB761}" destId="{4F0AD45D-7E6A-4C4A-90DF-90E27C4B175D}" srcOrd="5" destOrd="0" presId="urn:microsoft.com/office/officeart/2005/8/layout/target3"/>
    <dgm:cxn modelId="{EA0668BF-0723-44CF-B5C4-BC18941E3E46}" type="presParOf" srcId="{2D933DCE-BBEA-46A5-98BC-CA41A7DBB761}" destId="{1804A346-BBD3-438B-AE0F-7BEBB1E2AF96}" srcOrd="6" destOrd="0" presId="urn:microsoft.com/office/officeart/2005/8/layout/target3"/>
    <dgm:cxn modelId="{44F5A1A7-BDCE-4E4E-89C0-C2491079A804}" type="presParOf" srcId="{2D933DCE-BBEA-46A5-98BC-CA41A7DBB761}" destId="{60CB9877-708D-4C64-AA73-CFD3F3076BC2}" srcOrd="7" destOrd="0" presId="urn:microsoft.com/office/officeart/2005/8/layout/target3"/>
    <dgm:cxn modelId="{57B90631-52FB-4B41-B9C9-3B08AB3D804B}" type="presParOf" srcId="{2D933DCE-BBEA-46A5-98BC-CA41A7DBB761}" destId="{347D85BD-7382-4413-9298-D06CC996458A}" srcOrd="8" destOrd="0" presId="urn:microsoft.com/office/officeart/2005/8/layout/target3"/>
    <dgm:cxn modelId="{ADDA3AE8-23C0-4BA6-A236-F0EFABDB2CF7}" type="presParOf" srcId="{2D933DCE-BBEA-46A5-98BC-CA41A7DBB761}" destId="{C4DD5B9C-4D9E-449D-A063-107A759DF3D1}" srcOrd="9" destOrd="0" presId="urn:microsoft.com/office/officeart/2005/8/layout/target3"/>
    <dgm:cxn modelId="{6B4EAFF6-E963-4CD9-817D-F3CAFA849D64}" type="presParOf" srcId="{2D933DCE-BBEA-46A5-98BC-CA41A7DBB761}" destId="{CD515E15-5457-47F2-8109-A2A59D66C930}" srcOrd="10" destOrd="0" presId="urn:microsoft.com/office/officeart/2005/8/layout/target3"/>
    <dgm:cxn modelId="{08B8C6B8-A977-470C-BFEE-BE191B3A0E96}" type="presParOf" srcId="{2D933DCE-BBEA-46A5-98BC-CA41A7DBB761}" destId="{7DDB6D97-C311-42E1-B77C-B194BAE75773}" srcOrd="11" destOrd="0" presId="urn:microsoft.com/office/officeart/2005/8/layout/target3"/>
    <dgm:cxn modelId="{9833885C-D9B0-4D74-A13A-6F6859A061A4}" type="presParOf" srcId="{2D933DCE-BBEA-46A5-98BC-CA41A7DBB761}" destId="{DE2B4424-17B1-4404-A13F-04051C43B79D}" srcOrd="12" destOrd="0" presId="urn:microsoft.com/office/officeart/2005/8/layout/target3"/>
    <dgm:cxn modelId="{3BA394C6-8522-4B3F-B2FF-40C087542EB7}" type="presParOf" srcId="{2D933DCE-BBEA-46A5-98BC-CA41A7DBB761}" destId="{555607BD-8A1D-4EBB-825A-8C74A1FB0FFC}" srcOrd="13" destOrd="0" presId="urn:microsoft.com/office/officeart/2005/8/layout/target3"/>
    <dgm:cxn modelId="{756376AC-35ED-4388-B4F0-665432AB9E5A}" type="presParOf" srcId="{2D933DCE-BBEA-46A5-98BC-CA41A7DBB761}" destId="{AAB7E4A6-9D01-402C-9D7A-6D30767F0B58}" srcOrd="14" destOrd="0" presId="urn:microsoft.com/office/officeart/2005/8/layout/target3"/>
    <dgm:cxn modelId="{16B5B08C-F7F9-4702-8BC9-DC6EBD198DD8}" type="presParOf" srcId="{2D933DCE-BBEA-46A5-98BC-CA41A7DBB761}" destId="{359A210A-E8C9-4FD6-9BC7-434F4455A6B5}" srcOrd="15" destOrd="0" presId="urn:microsoft.com/office/officeart/2005/8/layout/target3"/>
    <dgm:cxn modelId="{297DA915-9FD0-4B7E-BA6C-66A1D6608B75}" type="presParOf" srcId="{2D933DCE-BBEA-46A5-98BC-CA41A7DBB761}" destId="{36B74B1E-3C18-4C06-BA03-CB2EB266F8FF}" srcOrd="16" destOrd="0" presId="urn:microsoft.com/office/officeart/2005/8/layout/target3"/>
    <dgm:cxn modelId="{4D52F97F-52B3-4F51-A115-8437C5407D9E}" type="presParOf" srcId="{2D933DCE-BBEA-46A5-98BC-CA41A7DBB761}" destId="{94413E88-B296-45A5-9057-6B5765B63A8F}" srcOrd="17" destOrd="0" presId="urn:microsoft.com/office/officeart/2005/8/layout/target3"/>
    <dgm:cxn modelId="{4E0E2385-6EDA-4288-911D-0C58916CAD35}" type="presParOf" srcId="{2D933DCE-BBEA-46A5-98BC-CA41A7DBB761}" destId="{5A434D34-FA65-40B0-A4CE-3A1E2B14A215}" srcOrd="18" destOrd="0" presId="urn:microsoft.com/office/officeart/2005/8/layout/target3"/>
    <dgm:cxn modelId="{73B79EF4-6126-455D-8E68-A9EFC96E068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VY_32_INOVACE_19_17_ Opakování – desetinná čísla 1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10846-1559-4171-A05B-A24A9B052D0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7B358C-637C-485A-93CF-202CA6FCF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7098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281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210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000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966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706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241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03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73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2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542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5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77F18-B1E9-4141-A3FB-C8DCE1BB2FE2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E934A-A483-45D4-A3B7-6136C19EBE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6551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627214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858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Desetinná čísla.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910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Prázdné místo nahraď takovými </a:t>
            </a:r>
            <a:r>
              <a:rPr lang="cs-CZ" sz="3600" dirty="0" smtClean="0"/>
              <a:t>čísly</a:t>
            </a:r>
            <a:r>
              <a:rPr lang="cs-CZ" sz="3600" dirty="0" smtClean="0"/>
              <a:t>, </a:t>
            </a:r>
            <a:r>
              <a:rPr lang="cs-CZ" sz="3600" dirty="0" smtClean="0"/>
              <a:t>aby vzniklé </a:t>
            </a:r>
            <a:r>
              <a:rPr lang="cs-CZ" sz="3600" dirty="0" smtClean="0"/>
              <a:t>zápisy </a:t>
            </a:r>
            <a:r>
              <a:rPr lang="cs-CZ" sz="3600" dirty="0" smtClean="0"/>
              <a:t>byly správné.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_____ </a:t>
            </a:r>
            <a:r>
              <a:rPr lang="cs-CZ" dirty="0" smtClean="0"/>
              <a:t>. </a:t>
            </a:r>
            <a:r>
              <a:rPr lang="cs-CZ" dirty="0" smtClean="0"/>
              <a:t>10 = 0,78</a:t>
            </a:r>
          </a:p>
          <a:p>
            <a:pPr marL="0" indent="0">
              <a:buNone/>
            </a:pPr>
            <a:r>
              <a:rPr lang="cs-CZ" dirty="0" smtClean="0"/>
              <a:t>_____ : 10 = </a:t>
            </a:r>
            <a:r>
              <a:rPr lang="cs-CZ" dirty="0" smtClean="0"/>
              <a:t>1,59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 </a:t>
            </a:r>
            <a:r>
              <a:rPr lang="cs-CZ" dirty="0" smtClean="0"/>
              <a:t>. </a:t>
            </a:r>
            <a:r>
              <a:rPr lang="cs-CZ" dirty="0" smtClean="0"/>
              <a:t>10 = 0,07</a:t>
            </a:r>
          </a:p>
          <a:p>
            <a:pPr marL="0" indent="0">
              <a:buNone/>
            </a:pPr>
            <a:r>
              <a:rPr lang="cs-CZ" dirty="0" smtClean="0"/>
              <a:t>_____ : 10 = </a:t>
            </a:r>
            <a:r>
              <a:rPr lang="cs-CZ" dirty="0" smtClean="0"/>
              <a:t>4,63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 </a:t>
            </a:r>
            <a:r>
              <a:rPr lang="cs-CZ" dirty="0" smtClean="0"/>
              <a:t>. </a:t>
            </a:r>
            <a:r>
              <a:rPr lang="cs-CZ" dirty="0" smtClean="0"/>
              <a:t>100 = 67,67</a:t>
            </a:r>
          </a:p>
          <a:p>
            <a:pPr marL="0" indent="0">
              <a:buNone/>
            </a:pPr>
            <a:r>
              <a:rPr lang="cs-CZ" dirty="0" smtClean="0"/>
              <a:t>_____ : 100 = </a:t>
            </a:r>
            <a:r>
              <a:rPr lang="cs-CZ" dirty="0" smtClean="0"/>
              <a:t>0,056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_____ </a:t>
            </a:r>
            <a:r>
              <a:rPr lang="cs-CZ" dirty="0" smtClean="0"/>
              <a:t>. </a:t>
            </a:r>
            <a:r>
              <a:rPr lang="cs-CZ" dirty="0" smtClean="0"/>
              <a:t>100 = 345,2</a:t>
            </a:r>
          </a:p>
          <a:p>
            <a:pPr marL="0" indent="0">
              <a:buNone/>
            </a:pPr>
            <a:r>
              <a:rPr lang="cs-CZ" dirty="0" smtClean="0"/>
              <a:t>_____ : 100 = </a:t>
            </a:r>
            <a:r>
              <a:rPr lang="cs-CZ" dirty="0" smtClean="0"/>
              <a:t>123,3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901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&gt;, &lt;, =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5,78 . 10_____578 </a:t>
            </a:r>
            <a:r>
              <a:rPr lang="cs-CZ" dirty="0" smtClean="0"/>
              <a:t>. </a:t>
            </a:r>
            <a:r>
              <a:rPr lang="cs-CZ" dirty="0" smtClean="0"/>
              <a:t>100</a:t>
            </a:r>
          </a:p>
          <a:p>
            <a:pPr marL="0" indent="0">
              <a:buNone/>
            </a:pPr>
            <a:r>
              <a:rPr lang="cs-CZ" dirty="0" smtClean="0"/>
              <a:t>7,8 : 10______87 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</a:p>
          <a:p>
            <a:pPr marL="0" indent="0">
              <a:buNone/>
            </a:pPr>
            <a:r>
              <a:rPr lang="cs-CZ" dirty="0" smtClean="0"/>
              <a:t>40,33 </a:t>
            </a:r>
            <a:r>
              <a:rPr lang="cs-CZ" dirty="0" smtClean="0"/>
              <a:t>. 100_____330 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</a:p>
          <a:p>
            <a:pPr marL="0" indent="0">
              <a:buNone/>
            </a:pPr>
            <a:r>
              <a:rPr lang="cs-CZ" dirty="0" smtClean="0"/>
              <a:t>0,82 </a:t>
            </a:r>
            <a:r>
              <a:rPr lang="cs-CZ" dirty="0" smtClean="0"/>
              <a:t>: 10______820 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 smtClean="0"/>
              <a:t>100</a:t>
            </a:r>
          </a:p>
          <a:p>
            <a:pPr marL="0" indent="0">
              <a:buNone/>
            </a:pPr>
            <a:r>
              <a:rPr lang="cs-CZ" dirty="0" smtClean="0"/>
              <a:t>830,3 </a:t>
            </a:r>
            <a:r>
              <a:rPr lang="cs-CZ" dirty="0" smtClean="0"/>
              <a:t>: 10_____0,303 . 100</a:t>
            </a:r>
          </a:p>
          <a:p>
            <a:pPr marL="0" indent="0">
              <a:buNone/>
            </a:pPr>
            <a:r>
              <a:rPr lang="cs-CZ" dirty="0" smtClean="0"/>
              <a:t>9,327 </a:t>
            </a:r>
            <a:r>
              <a:rPr lang="cs-CZ" dirty="0" smtClean="0"/>
              <a:t>: 100_____32,7 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</a:p>
          <a:p>
            <a:pPr marL="0" indent="0">
              <a:buNone/>
            </a:pPr>
            <a:r>
              <a:rPr lang="cs-CZ" dirty="0" smtClean="0"/>
              <a:t>167,5 </a:t>
            </a:r>
            <a:r>
              <a:rPr lang="cs-CZ" dirty="0" smtClean="0"/>
              <a:t>: 10_____ 675 </a:t>
            </a:r>
            <a:r>
              <a:rPr lang="cs-CZ" dirty="0" smtClean="0"/>
              <a:t>. </a:t>
            </a:r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14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Slovní úloha /proveď zápis a odpověď/.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Pan Novák si ve velkoobchodě objednal zboží za 9 984,50 Kč. Na svém účtu měl 53 275,50 Kč. Kolik korun má nyní na účtu?</a:t>
            </a:r>
          </a:p>
          <a:p>
            <a:pPr marL="0" indent="0">
              <a:buNone/>
            </a:pPr>
            <a:r>
              <a:rPr lang="cs-CZ" u="sng" dirty="0" smtClean="0"/>
              <a:t>Zápis :</a:t>
            </a:r>
            <a:endParaRPr lang="cs-CZ" dirty="0" smtClean="0"/>
          </a:p>
          <a:p>
            <a:pPr marL="0" indent="0">
              <a:buNone/>
            </a:pPr>
            <a:endParaRPr lang="cs-CZ" u="sng" dirty="0"/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Odp.: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103439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Pokladník měl v bance pět zákazníků:</a:t>
            </a:r>
          </a:p>
          <a:p>
            <a:pPr marL="0" indent="0">
              <a:buNone/>
            </a:pPr>
            <a:r>
              <a:rPr lang="cs-CZ" dirty="0" smtClean="0"/>
              <a:t>První vybral částku: 12 000,00 Kč_____________</a:t>
            </a:r>
          </a:p>
          <a:p>
            <a:pPr marL="0" indent="0">
              <a:buNone/>
            </a:pPr>
            <a:r>
              <a:rPr lang="cs-CZ" dirty="0" smtClean="0"/>
              <a:t>Druhý vybral částku: 4 075,40 Kč_____________</a:t>
            </a:r>
          </a:p>
          <a:p>
            <a:pPr marL="0" indent="0">
              <a:buNone/>
            </a:pPr>
            <a:r>
              <a:rPr lang="cs-CZ" dirty="0" smtClean="0"/>
              <a:t>Třetí uložil částku: 18 160,50 Kč______________</a:t>
            </a:r>
          </a:p>
          <a:p>
            <a:pPr marL="0" indent="0">
              <a:buNone/>
            </a:pPr>
            <a:r>
              <a:rPr lang="cs-CZ" dirty="0" smtClean="0"/>
              <a:t>Čtvrtý vybral částku: 2 134,80 Kč_____________</a:t>
            </a:r>
          </a:p>
          <a:p>
            <a:pPr marL="0" indent="0">
              <a:buNone/>
            </a:pPr>
            <a:r>
              <a:rPr lang="cs-CZ" dirty="0" smtClean="0"/>
              <a:t>Pátý uložil částku: 4 960,30 Kč_______________</a:t>
            </a:r>
          </a:p>
          <a:p>
            <a:pPr marL="0" indent="0">
              <a:buNone/>
            </a:pPr>
            <a:r>
              <a:rPr lang="cs-CZ" dirty="0" smtClean="0"/>
              <a:t>Vypočítej, zda pokladníkovi peníze přibyly nebo ubyly /o kolik?/.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84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Odčítej od každého čísla 0,4.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-0,4     -0,4     -0,4    -0,4    -0,4     -0,4    -0,4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251520" y="2354596"/>
            <a:ext cx="1106416" cy="78637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126,8</a:t>
            </a:r>
            <a:endParaRPr lang="cs-CZ" dirty="0"/>
          </a:p>
        </p:txBody>
      </p:sp>
      <p:sp>
        <p:nvSpPr>
          <p:cNvPr id="8" name="Vývojový diagram: příprava 7"/>
          <p:cNvSpPr/>
          <p:nvPr/>
        </p:nvSpPr>
        <p:spPr>
          <a:xfrm>
            <a:off x="1357936" y="2417084"/>
            <a:ext cx="1060704" cy="612648"/>
          </a:xfrm>
          <a:prstGeom prst="flowChartPrepa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říprava 8"/>
          <p:cNvSpPr/>
          <p:nvPr/>
        </p:nvSpPr>
        <p:spPr>
          <a:xfrm>
            <a:off x="2380592" y="2417084"/>
            <a:ext cx="1060704" cy="612648"/>
          </a:xfrm>
          <a:prstGeom prst="flowChartPreparati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říprava 9"/>
          <p:cNvSpPr/>
          <p:nvPr/>
        </p:nvSpPr>
        <p:spPr>
          <a:xfrm>
            <a:off x="3441296" y="2417084"/>
            <a:ext cx="1060704" cy="612648"/>
          </a:xfrm>
          <a:prstGeom prst="flowChartPreparati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říprava 10"/>
          <p:cNvSpPr/>
          <p:nvPr/>
        </p:nvSpPr>
        <p:spPr>
          <a:xfrm>
            <a:off x="4502000" y="2417084"/>
            <a:ext cx="1060704" cy="612648"/>
          </a:xfrm>
          <a:prstGeom prst="flowChartPreparation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říprava 11"/>
          <p:cNvSpPr/>
          <p:nvPr/>
        </p:nvSpPr>
        <p:spPr>
          <a:xfrm>
            <a:off x="5562704" y="2441458"/>
            <a:ext cx="1060704" cy="612648"/>
          </a:xfrm>
          <a:prstGeom prst="flowChartPreparation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říprava 12"/>
          <p:cNvSpPr/>
          <p:nvPr/>
        </p:nvSpPr>
        <p:spPr>
          <a:xfrm>
            <a:off x="6623408" y="2417084"/>
            <a:ext cx="1060704" cy="612648"/>
          </a:xfrm>
          <a:prstGeom prst="flowChartPreparatio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říprava 13"/>
          <p:cNvSpPr/>
          <p:nvPr/>
        </p:nvSpPr>
        <p:spPr>
          <a:xfrm>
            <a:off x="7684112" y="2417084"/>
            <a:ext cx="1060704" cy="61264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428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344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Prázdné místo nahraď takovými čísly, aby vzniklé zápisy byly správné.</vt:lpstr>
      <vt:lpstr>Doplň &gt;, &lt;, =</vt:lpstr>
      <vt:lpstr>Slovní úloha /proveď zápis a odpověď/.</vt:lpstr>
      <vt:lpstr>Slovní úloha</vt:lpstr>
      <vt:lpstr>Odčítej od každého čísla 0,4.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8</cp:revision>
  <dcterms:created xsi:type="dcterms:W3CDTF">2013-03-11T16:58:58Z</dcterms:created>
  <dcterms:modified xsi:type="dcterms:W3CDTF">2013-03-15T09:39:52Z</dcterms:modified>
</cp:coreProperties>
</file>