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VY_32_INOVACE_19_19</a:t>
          </a:r>
          <a:r>
            <a:rPr lang="cs-CZ" sz="1200" baseline="0" smtClean="0"/>
            <a:t>_ Opakování - desetinná čísla 3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7698FF8-A928-4FDE-A321-FC7B21E20ED4}" type="presOf" srcId="{FFA013E9-5C5D-404D-8688-08171EA7A387}" destId="{E1DA18CB-4B0A-4D0C-9459-15C4B327891F}" srcOrd="0" destOrd="0" presId="urn:microsoft.com/office/officeart/2005/8/layout/target3"/>
    <dgm:cxn modelId="{EAF9EC44-F46C-47DB-AB6E-1CF5D64C0C49}" type="presOf" srcId="{ABD4D77B-BA54-4DFB-A762-4C734220F9AA}" destId="{AAB7E4A6-9D01-402C-9D7A-6D30767F0B58}" srcOrd="0" destOrd="0" presId="urn:microsoft.com/office/officeart/2005/8/layout/target3"/>
    <dgm:cxn modelId="{ABD799F6-84E9-44D7-896D-CFD73D35A2AA}" type="presOf" srcId="{A4836DAF-3E6B-4198-A089-B3C0D0384F2B}" destId="{4F0AD45D-7E6A-4C4A-90DF-90E27C4B175D}" srcOrd="0" destOrd="0" presId="urn:microsoft.com/office/officeart/2005/8/layout/target3"/>
    <dgm:cxn modelId="{9E9D9984-2253-4105-BA5E-EBCD758DA485}" type="presOf" srcId="{D9242A4C-F33A-42E2-BFA4-EC80805DCD32}" destId="{5A434D34-FA65-40B0-A4CE-3A1E2B14A215}" srcOrd="1" destOrd="0" presId="urn:microsoft.com/office/officeart/2005/8/layout/target3"/>
    <dgm:cxn modelId="{24F9C7F7-36EA-476C-8FE6-732452661630}" type="presOf" srcId="{FFA013E9-5C5D-404D-8688-08171EA7A387}" destId="{359A210A-E8C9-4FD6-9BC7-434F4455A6B5}" srcOrd="1" destOrd="0" presId="urn:microsoft.com/office/officeart/2005/8/layout/target3"/>
    <dgm:cxn modelId="{D807188D-0E13-4CC8-9536-DB30A21B9C85}" type="presOf" srcId="{1D895EAB-76A7-41C6-9C6C-7D303AD4C23C}" destId="{347D85BD-7382-4413-9298-D06CC996458A}" srcOrd="0" destOrd="0" presId="urn:microsoft.com/office/officeart/2005/8/layout/target3"/>
    <dgm:cxn modelId="{5E6DF619-C208-479B-8FF7-F26E695F5A7C}" type="presOf" srcId="{A4836DAF-3E6B-4198-A089-B3C0D0384F2B}" destId="{36B74B1E-3C18-4C06-BA03-CB2EB266F8F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6C55646-5434-4A98-B0A8-528F31012EB4}" type="presOf" srcId="{1D895EAB-76A7-41C6-9C6C-7D303AD4C23C}" destId="{94413E88-B296-45A5-9057-6B5765B63A8F}" srcOrd="1" destOrd="0" presId="urn:microsoft.com/office/officeart/2005/8/layout/target3"/>
    <dgm:cxn modelId="{D172501F-2B99-45F7-AB40-609A4563DC7B}" type="presOf" srcId="{DAAD5A11-3EBC-47AE-AB1C-4F1B938732A7}" destId="{2D933DCE-BBEA-46A5-98BC-CA41A7DBB761}" srcOrd="0" destOrd="0" presId="urn:microsoft.com/office/officeart/2005/8/layout/target3"/>
    <dgm:cxn modelId="{9093BFD2-7B20-4068-AD80-E80EDF9CE1CB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AD44270B-BF51-4C28-A3C1-630EC37876BE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6CC9E9A-DC99-44A8-91FF-1F7443D7F3E2}" type="presParOf" srcId="{2D933DCE-BBEA-46A5-98BC-CA41A7DBB761}" destId="{D3A73299-62A4-4767-8E25-C16133A0B902}" srcOrd="0" destOrd="0" presId="urn:microsoft.com/office/officeart/2005/8/layout/target3"/>
    <dgm:cxn modelId="{7BE17DA3-D90F-48D4-88CA-8B705180059F}" type="presParOf" srcId="{2D933DCE-BBEA-46A5-98BC-CA41A7DBB761}" destId="{EE30B2AF-DDC9-42DB-9092-5595C6257A57}" srcOrd="1" destOrd="0" presId="urn:microsoft.com/office/officeart/2005/8/layout/target3"/>
    <dgm:cxn modelId="{64027E7F-B747-4199-BA88-EC9BBD35CC45}" type="presParOf" srcId="{2D933DCE-BBEA-46A5-98BC-CA41A7DBB761}" destId="{E1DA18CB-4B0A-4D0C-9459-15C4B327891F}" srcOrd="2" destOrd="0" presId="urn:microsoft.com/office/officeart/2005/8/layout/target3"/>
    <dgm:cxn modelId="{EB4CC589-1F98-445B-9813-154CC0CBC4C2}" type="presParOf" srcId="{2D933DCE-BBEA-46A5-98BC-CA41A7DBB761}" destId="{29996EEB-8589-4AED-9C98-E2204A026234}" srcOrd="3" destOrd="0" presId="urn:microsoft.com/office/officeart/2005/8/layout/target3"/>
    <dgm:cxn modelId="{9531FC16-AB95-4488-9A30-E1F576A69C9C}" type="presParOf" srcId="{2D933DCE-BBEA-46A5-98BC-CA41A7DBB761}" destId="{056AE7B2-579D-40D1-A57C-4E33BFED76BE}" srcOrd="4" destOrd="0" presId="urn:microsoft.com/office/officeart/2005/8/layout/target3"/>
    <dgm:cxn modelId="{B1DEFF77-4361-4DE1-9E31-337CDCC6A630}" type="presParOf" srcId="{2D933DCE-BBEA-46A5-98BC-CA41A7DBB761}" destId="{4F0AD45D-7E6A-4C4A-90DF-90E27C4B175D}" srcOrd="5" destOrd="0" presId="urn:microsoft.com/office/officeart/2005/8/layout/target3"/>
    <dgm:cxn modelId="{6118B463-FBB3-4998-BB7E-9182E6B92D1A}" type="presParOf" srcId="{2D933DCE-BBEA-46A5-98BC-CA41A7DBB761}" destId="{1804A346-BBD3-438B-AE0F-7BEBB1E2AF96}" srcOrd="6" destOrd="0" presId="urn:microsoft.com/office/officeart/2005/8/layout/target3"/>
    <dgm:cxn modelId="{28883FA3-58F8-4C62-8FBE-A546242D64C7}" type="presParOf" srcId="{2D933DCE-BBEA-46A5-98BC-CA41A7DBB761}" destId="{60CB9877-708D-4C64-AA73-CFD3F3076BC2}" srcOrd="7" destOrd="0" presId="urn:microsoft.com/office/officeart/2005/8/layout/target3"/>
    <dgm:cxn modelId="{FB7770A0-A35C-4631-B287-6A60F0CF81DA}" type="presParOf" srcId="{2D933DCE-BBEA-46A5-98BC-CA41A7DBB761}" destId="{347D85BD-7382-4413-9298-D06CC996458A}" srcOrd="8" destOrd="0" presId="urn:microsoft.com/office/officeart/2005/8/layout/target3"/>
    <dgm:cxn modelId="{A5EA6229-21C3-4CC9-90EB-A6F1858055A4}" type="presParOf" srcId="{2D933DCE-BBEA-46A5-98BC-CA41A7DBB761}" destId="{C4DD5B9C-4D9E-449D-A063-107A759DF3D1}" srcOrd="9" destOrd="0" presId="urn:microsoft.com/office/officeart/2005/8/layout/target3"/>
    <dgm:cxn modelId="{08AC9282-425B-4E6E-8F68-BF37678395B6}" type="presParOf" srcId="{2D933DCE-BBEA-46A5-98BC-CA41A7DBB761}" destId="{CD515E15-5457-47F2-8109-A2A59D66C930}" srcOrd="10" destOrd="0" presId="urn:microsoft.com/office/officeart/2005/8/layout/target3"/>
    <dgm:cxn modelId="{C52B9A84-2E0E-44A5-AE30-9EE47E2B90F7}" type="presParOf" srcId="{2D933DCE-BBEA-46A5-98BC-CA41A7DBB761}" destId="{7DDB6D97-C311-42E1-B77C-B194BAE75773}" srcOrd="11" destOrd="0" presId="urn:microsoft.com/office/officeart/2005/8/layout/target3"/>
    <dgm:cxn modelId="{65838D05-1C6C-4726-94C4-70EE3A82749B}" type="presParOf" srcId="{2D933DCE-BBEA-46A5-98BC-CA41A7DBB761}" destId="{DE2B4424-17B1-4404-A13F-04051C43B79D}" srcOrd="12" destOrd="0" presId="urn:microsoft.com/office/officeart/2005/8/layout/target3"/>
    <dgm:cxn modelId="{8D8EEC60-BC16-48FF-A55C-BE0ED720A434}" type="presParOf" srcId="{2D933DCE-BBEA-46A5-98BC-CA41A7DBB761}" destId="{555607BD-8A1D-4EBB-825A-8C74A1FB0FFC}" srcOrd="13" destOrd="0" presId="urn:microsoft.com/office/officeart/2005/8/layout/target3"/>
    <dgm:cxn modelId="{6D82109C-6B0D-46A3-9602-E87A38DC2C56}" type="presParOf" srcId="{2D933DCE-BBEA-46A5-98BC-CA41A7DBB761}" destId="{AAB7E4A6-9D01-402C-9D7A-6D30767F0B58}" srcOrd="14" destOrd="0" presId="urn:microsoft.com/office/officeart/2005/8/layout/target3"/>
    <dgm:cxn modelId="{73657C62-0CBC-4151-A8D5-1185A8403B60}" type="presParOf" srcId="{2D933DCE-BBEA-46A5-98BC-CA41A7DBB761}" destId="{359A210A-E8C9-4FD6-9BC7-434F4455A6B5}" srcOrd="15" destOrd="0" presId="urn:microsoft.com/office/officeart/2005/8/layout/target3"/>
    <dgm:cxn modelId="{9CCF15F0-DDD3-4B53-A8BF-14347ACAB660}" type="presParOf" srcId="{2D933DCE-BBEA-46A5-98BC-CA41A7DBB761}" destId="{36B74B1E-3C18-4C06-BA03-CB2EB266F8FF}" srcOrd="16" destOrd="0" presId="urn:microsoft.com/office/officeart/2005/8/layout/target3"/>
    <dgm:cxn modelId="{72C082A1-0D0C-4550-A3C0-A567C666DA7B}" type="presParOf" srcId="{2D933DCE-BBEA-46A5-98BC-CA41A7DBB761}" destId="{94413E88-B296-45A5-9057-6B5765B63A8F}" srcOrd="17" destOrd="0" presId="urn:microsoft.com/office/officeart/2005/8/layout/target3"/>
    <dgm:cxn modelId="{B506C203-5F94-460A-B500-2EB6A5EDC7E9}" type="presParOf" srcId="{2D933DCE-BBEA-46A5-98BC-CA41A7DBB761}" destId="{5A434D34-FA65-40B0-A4CE-3A1E2B14A215}" srcOrd="18" destOrd="0" presId="urn:microsoft.com/office/officeart/2005/8/layout/target3"/>
    <dgm:cxn modelId="{555B1F71-9C9F-4331-9080-56C2D558B63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VY_32_INOVACE_19_19</a:t>
          </a:r>
          <a:r>
            <a:rPr lang="cs-CZ" sz="1200" kern="1200" baseline="0" smtClean="0"/>
            <a:t>_ Opakování - desetinná čísla 3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3DBB9C-4455-40E3-A264-AA10D0C15880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B20856-1B8A-41A1-9579-94427FA45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259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821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872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067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701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2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728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12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864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492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172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68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8A12A3-FF95-4B37-9A33-B37FA5962094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CBDF4-126B-4124-8861-5C1AF7F299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159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586997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68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Desetinná čísla.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81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Pomocí číslic 0,1,2,3 napiš 6 různých desetinných čísel a tyto zápisy přečti.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1._____________</a:t>
            </a:r>
          </a:p>
          <a:p>
            <a:pPr marL="0" indent="0">
              <a:buNone/>
            </a:pPr>
            <a:r>
              <a:rPr lang="cs-CZ" dirty="0" smtClean="0"/>
              <a:t>2._____________</a:t>
            </a:r>
          </a:p>
          <a:p>
            <a:pPr marL="0" indent="0">
              <a:buNone/>
            </a:pPr>
            <a:r>
              <a:rPr lang="cs-CZ" dirty="0" smtClean="0"/>
              <a:t>3._____________</a:t>
            </a:r>
          </a:p>
          <a:p>
            <a:pPr marL="0" indent="0">
              <a:buNone/>
            </a:pPr>
            <a:r>
              <a:rPr lang="cs-CZ" dirty="0" smtClean="0"/>
              <a:t>4._____________</a:t>
            </a:r>
          </a:p>
          <a:p>
            <a:pPr marL="0" indent="0">
              <a:buNone/>
            </a:pPr>
            <a:r>
              <a:rPr lang="cs-CZ" dirty="0" smtClean="0"/>
              <a:t>5._____________</a:t>
            </a:r>
          </a:p>
          <a:p>
            <a:pPr marL="0" indent="0">
              <a:buNone/>
            </a:pPr>
            <a:r>
              <a:rPr lang="cs-CZ" dirty="0" smtClean="0"/>
              <a:t>6._____________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74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číslo, která má: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0080" y="160020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a) číslici 4 na místě tisíců, číslici 5 na místě set, číslici 2 na místě desítek, číslici 1 na místě jednotek, číslici 0 na místě desetin</a:t>
            </a:r>
          </a:p>
          <a:p>
            <a:pPr marL="0" indent="0">
              <a:buNone/>
            </a:pPr>
            <a:r>
              <a:rPr lang="cs-CZ" dirty="0" smtClean="0"/>
              <a:t>_____________</a:t>
            </a:r>
          </a:p>
          <a:p>
            <a:pPr marL="0" indent="0">
              <a:buNone/>
            </a:pPr>
            <a:r>
              <a:rPr lang="cs-CZ" dirty="0" smtClean="0"/>
              <a:t>b) číslici 8 na místě setin, číslici 9 na místě desetin, číslici 4 na místě jednotek</a:t>
            </a:r>
          </a:p>
          <a:p>
            <a:pPr marL="0" indent="0">
              <a:buNone/>
            </a:pPr>
            <a:r>
              <a:rPr lang="cs-CZ" dirty="0" smtClean="0"/>
              <a:t>_____________</a:t>
            </a:r>
          </a:p>
          <a:p>
            <a:pPr marL="0" indent="0">
              <a:buNone/>
            </a:pPr>
            <a:r>
              <a:rPr lang="cs-CZ" dirty="0" smtClean="0"/>
              <a:t>c) číslici 1 na místě set, číslici 4 na místě desítek, číslici 2 na místě jednotek, číslici 7 na místě desetin, číslice 5 na místě setin, číslici 8 na místě tisícin </a:t>
            </a:r>
          </a:p>
          <a:p>
            <a:pPr marL="0" indent="0">
              <a:buNone/>
            </a:pPr>
            <a:r>
              <a:rPr lang="cs-CZ" dirty="0" smtClean="0"/>
              <a:t>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54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jako desetinná čísla.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145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2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56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5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5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9843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desetinné číslo zlomkem.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0,7 = </a:t>
            </a:r>
          </a:p>
          <a:p>
            <a:pPr marL="0" indent="0">
              <a:buNone/>
            </a:pPr>
            <a:r>
              <a:rPr lang="cs-CZ" dirty="0" smtClean="0"/>
              <a:t>0,897 =</a:t>
            </a:r>
          </a:p>
          <a:p>
            <a:pPr marL="0" indent="0">
              <a:buNone/>
            </a:pPr>
            <a:r>
              <a:rPr lang="cs-CZ" dirty="0" smtClean="0"/>
              <a:t>5,64 =</a:t>
            </a:r>
          </a:p>
          <a:p>
            <a:pPr marL="0" indent="0">
              <a:buNone/>
            </a:pPr>
            <a:r>
              <a:rPr lang="cs-CZ" dirty="0" smtClean="0"/>
              <a:t>5,77 =</a:t>
            </a:r>
          </a:p>
          <a:p>
            <a:pPr marL="0" indent="0">
              <a:buNone/>
            </a:pPr>
            <a:r>
              <a:rPr lang="cs-CZ" dirty="0" smtClean="0"/>
              <a:t>123,8 =</a:t>
            </a:r>
          </a:p>
          <a:p>
            <a:pPr marL="0" indent="0">
              <a:buNone/>
            </a:pPr>
            <a:r>
              <a:rPr lang="cs-CZ" dirty="0" smtClean="0"/>
              <a:t>0,675 =</a:t>
            </a:r>
          </a:p>
          <a:p>
            <a:pPr marL="0" indent="0">
              <a:buNone/>
            </a:pPr>
            <a:r>
              <a:rPr lang="cs-CZ" dirty="0" smtClean="0"/>
              <a:t>0,4 =</a:t>
            </a:r>
          </a:p>
          <a:p>
            <a:pPr marL="0" indent="0">
              <a:buNone/>
            </a:pPr>
            <a:r>
              <a:rPr lang="cs-CZ" dirty="0" smtClean="0"/>
              <a:t>0,432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83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Uspořádej čísla od nejmenšího k největšímu.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2,35       3,12         3,21       1,23        3,11       4,05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139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Uspořádej čísla od </a:t>
            </a:r>
            <a:r>
              <a:rPr lang="cs-CZ" smtClean="0"/>
              <a:t>největšího </a:t>
            </a:r>
            <a:r>
              <a:rPr lang="cs-CZ" smtClean="0"/>
              <a:t>               k </a:t>
            </a:r>
            <a:r>
              <a:rPr lang="cs-CZ" dirty="0" smtClean="0"/>
              <a:t>nejmenšímu.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7,8      6,54       4,8      6,95      5,6      3,72      7,08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32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332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Pomocí číslic 0,1,2,3 napiš 6 různých desetinných čísel a tyto zápisy přečti.</vt:lpstr>
      <vt:lpstr>Napiš číslo, která má:</vt:lpstr>
      <vt:lpstr>Zapiš jako desetinná čísla.</vt:lpstr>
      <vt:lpstr>Zapiš desetinné číslo zlomkem.</vt:lpstr>
      <vt:lpstr>Uspořádej čísla od nejmenšího k největšímu.</vt:lpstr>
      <vt:lpstr>Uspořádej čísla od největšího                k nejmenšímu.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2013-03-14T16:09:36Z</dcterms:created>
  <dcterms:modified xsi:type="dcterms:W3CDTF">2013-03-15T15:33:40Z</dcterms:modified>
</cp:coreProperties>
</file>