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61" r:id="rId2"/>
    <p:sldId id="257" r:id="rId3"/>
    <p:sldId id="258" r:id="rId4"/>
    <p:sldId id="259" r:id="rId5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B12DDA1-FDD8-4622-9888-0C6DB760D625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9870439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11FD798C-DFDF-4652-AFDB-3134E07F82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973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237506C-0856-41B1-AA4D-CDAEDCC18C9A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5998" y="672120"/>
            <a:ext cx="8568357" cy="4703755"/>
          </a:xfrm>
        </p:spPr>
        <p:txBody>
          <a:bodyPr/>
          <a:lstStyle>
            <a:lvl1pPr>
              <a:lnSpc>
                <a:spcPct val="100000"/>
              </a:lnSpc>
              <a:defRPr sz="88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1996" y="5459763"/>
            <a:ext cx="7056360" cy="1343884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5CF650-D794-4FFE-927F-C2E252371031}" type="slidenum">
              <a:t>‹#›</a:t>
            </a:fld>
            <a:endParaRPr lang="cs-CZ"/>
          </a:p>
        </p:txBody>
      </p:sp>
      <p:sp>
        <p:nvSpPr>
          <p:cNvPr id="6" name="Footer Placeholder 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83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503998" y="1763996"/>
            <a:ext cx="9072722" cy="498888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B79ED4-AE7F-4FD1-82E9-9257E605754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996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323" y="1511996"/>
            <a:ext cx="8568357" cy="2761204"/>
          </a:xfrm>
        </p:spPr>
        <p:txBody>
          <a:bodyPr/>
          <a:lstStyle>
            <a:lvl1pPr>
              <a:lnSpc>
                <a:spcPct val="100000"/>
              </a:lnSpc>
              <a:defRPr sz="53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323" y="4484875"/>
            <a:ext cx="8568357" cy="1247762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1975B2-C762-401A-B0C3-B32D24B0AA39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477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val 7"/>
          <p:cNvSpPr/>
          <p:nvPr/>
        </p:nvSpPr>
        <p:spPr>
          <a:xfrm>
            <a:off x="5176802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val 8"/>
          <p:cNvSpPr/>
          <p:nvPr/>
        </p:nvSpPr>
        <p:spPr>
          <a:xfrm>
            <a:off x="4736875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73412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type="title" idx="4294967295"/>
          </p:nvPr>
        </p:nvSpPr>
        <p:spPr>
          <a:xfrm>
            <a:off x="5124242" y="1763996"/>
            <a:ext cx="4452122" cy="498888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F2C87F-532C-4E8E-B49E-10EC50EC38CC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type="title" idx="4294967295"/>
          </p:nvPr>
        </p:nvSpPr>
        <p:spPr>
          <a:xfrm>
            <a:off x="403195" y="1763996"/>
            <a:ext cx="4455715" cy="4989240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546102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3996"/>
            <a:ext cx="4453923" cy="672120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4242" y="1763996"/>
            <a:ext cx="4455715" cy="672120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27D127-231F-494B-BFEB-C64E479B6FE5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type="title" idx="4294967295"/>
          </p:nvPr>
        </p:nvSpPr>
        <p:spPr>
          <a:xfrm>
            <a:off x="503998" y="2439363"/>
            <a:ext cx="4455715" cy="4313883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9" name="Content Placeholder 12"/>
          <p:cNvSpPr txBox="1">
            <a:spLocks noGrp="1"/>
          </p:cNvSpPr>
          <p:nvPr>
            <p:ph type="title" idx="4294967295"/>
          </p:nvPr>
        </p:nvSpPr>
        <p:spPr>
          <a:xfrm>
            <a:off x="5151235" y="2439363"/>
            <a:ext cx="4455715" cy="4313517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85975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E3F142-726F-46C5-A9EA-F9F38F4CFFF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64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FB6D6D-C7E0-487F-886C-92B037E1591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23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512036" y="294116"/>
            <a:ext cx="3316318" cy="2309756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792720" y="300956"/>
            <a:ext cx="5507641" cy="645191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35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512036" y="2687759"/>
            <a:ext cx="3316318" cy="4065120"/>
          </a:xfrm>
        </p:spPr>
        <p:txBody>
          <a:bodyPr anchorCtr="1"/>
          <a:lstStyle>
            <a:lvl1pPr marL="0" indent="0" algn="ctr">
              <a:lnSpc>
                <a:spcPct val="125000"/>
              </a:lnSpc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00837C-CBDC-488D-9D75-80055210457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48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1477" y="251999"/>
            <a:ext cx="6296759" cy="987122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title" idx="4294967295"/>
          </p:nvPr>
        </p:nvSpPr>
        <p:spPr>
          <a:xfrm>
            <a:off x="1662479" y="1259997"/>
            <a:ext cx="6674763" cy="5005800"/>
          </a:xfrm>
          <a:ln w="76315">
            <a:solidFill>
              <a:srgbClr val="FFFFFF"/>
            </a:solidFill>
            <a:prstDash val="solid"/>
          </a:ln>
          <a:effectLst>
            <a:outerShdw dist="50758" dir="5400000" algn="tl">
              <a:srgbClr val="000000">
                <a:alpha val="25000"/>
              </a:srgbClr>
            </a:outerShdw>
          </a:effectLst>
        </p:spPr>
        <p:txBody>
          <a:bodyPr anchor="t"/>
          <a:lstStyle>
            <a:lvl1pPr>
              <a:lnSpc>
                <a:spcPct val="100000"/>
              </a:lnSpc>
              <a:spcBef>
                <a:spcPts val="800"/>
              </a:spcBef>
              <a:defRPr sz="35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851477" y="6404759"/>
            <a:ext cx="6296759" cy="587876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89CD66-49AD-4508-B7DD-4D0E203FFE5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62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A2FAE-420E-4D93-B3DF-76439AA4D21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9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360" y="302757"/>
            <a:ext cx="2267995" cy="6450122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998" y="302757"/>
            <a:ext cx="6636239" cy="645012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D84B9E-6818-4021-90BA-F49A4410E47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66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5f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979C6C-7E26-4C4E-8AD4-3B1D2FB9512F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625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5f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4189C2-17F8-46A1-A0CC-B83CB1232C9D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 hangingPunct="0"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6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0"/>
            <a:ext cx="9072722" cy="1763996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b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3996"/>
            <a:ext cx="9072722" cy="4988884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015322" y="7006681"/>
            <a:ext cx="229967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50401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726838" y="7006681"/>
            <a:ext cx="3139555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50401" tIns="50401" rIns="100803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9418320" y="7006681"/>
            <a:ext cx="619560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30239" tIns="50401" rIns="50401" bIns="50401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fld id="{7380EEEC-BE13-4E03-AF6A-B5DD5B690EA2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3999" y="7164360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79" y="7164360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ts val="6395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6000" b="0" i="0" u="none" strike="noStrike" kern="1200" cap="none" spc="0" baseline="0">
          <a:solidFill>
            <a:srgbClr val="2F5897"/>
          </a:solidFill>
          <a:effectLst>
            <a:outerShdw dist="17962" dir="2700000">
              <a:srgbClr val="000000"/>
            </a:outerShdw>
          </a:effectLst>
          <a:uFillTx/>
          <a:latin typeface="Palatino Linotype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achsen.de/cz/img/413_familie_heute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rodinavezline.cz/pic_tiny/ruzne_obrazky/95rodi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1718276"/>
            <a:ext cx="9072000" cy="5090044"/>
          </a:xfrm>
        </p:spPr>
        <p:txBody>
          <a:bodyPr anchor="ctr" anchorCtr="1">
            <a:spAutoFit/>
          </a:bodyPr>
          <a:lstStyle/>
          <a:p>
            <a:endParaRPr lang="cs-CZ"/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45039"/>
            <a:ext cx="9071643" cy="922519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B80047"/>
                </a:solidFill>
              </a:rPr>
              <a:t>Moje rodina-2.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998" y="1799996"/>
            <a:ext cx="4500000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dědeček a babička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9998" y="1799996"/>
            <a:ext cx="4140000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dědeček a babička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9997" y="3600001"/>
            <a:ext cx="7200003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maminka a tatínek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151997" y="5759997"/>
            <a:ext cx="2340004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dítě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02037" y="5759997"/>
            <a:ext cx="2700003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dítě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9995" y="5759997"/>
            <a:ext cx="2520004" cy="1079997"/>
          </a:xfrm>
          <a:prstGeom prst="rect">
            <a:avLst/>
          </a:prstGeom>
          <a:solidFill>
            <a:srgbClr val="99CCFF"/>
          </a:solidFill>
          <a:ln w="0">
            <a:solidFill>
              <a:srgbClr val="000000"/>
            </a:solidFill>
            <a:prstDash val="solid"/>
          </a:ln>
        </p:spPr>
        <p:txBody>
          <a:bodyPr vert="horz" wrap="square" lIns="90004" tIns="44997" rIns="90004" bIns="44997" anchor="ctr" anchorCtr="1" compatLnSpc="0"/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Microsoft YaHei" pitchFamily="2"/>
                <a:cs typeface="Mangal" pitchFamily="2"/>
              </a:rPr>
              <a:t>dítě</a:t>
            </a:r>
          </a:p>
        </p:txBody>
      </p:sp>
      <p:sp>
        <p:nvSpPr>
          <p:cNvPr id="10" name="Šipka dolů 9"/>
          <p:cNvSpPr/>
          <p:nvPr/>
        </p:nvSpPr>
        <p:spPr>
          <a:xfrm>
            <a:off x="4544997" y="2710437"/>
            <a:ext cx="484558" cy="978481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*/ f5 1 21600"/>
              <a:gd name="f12" fmla="*/ f6 1 21600"/>
              <a:gd name="f13" fmla="+- f8 0 f7"/>
              <a:gd name="f14" fmla="pin 0 f1 10800"/>
              <a:gd name="f15" fmla="pin 0 f0 21600"/>
              <a:gd name="f16" fmla="*/ f10 f2 1"/>
              <a:gd name="f17" fmla="val f14"/>
              <a:gd name="f18" fmla="val f15"/>
              <a:gd name="f19" fmla="*/ f13 1 21600"/>
              <a:gd name="f20" fmla="*/ f14 f11 1"/>
              <a:gd name="f21" fmla="*/ f15 f12 1"/>
              <a:gd name="f22" fmla="*/ f16 1 f4"/>
              <a:gd name="f23" fmla="+- 21600 0 f17"/>
              <a:gd name="f24" fmla="+- 21600 0 f18"/>
              <a:gd name="f25" fmla="*/ 0 f19 1"/>
              <a:gd name="f26" fmla="*/ 21600 f19 1"/>
              <a:gd name="f27" fmla="*/ f17 f11 1"/>
              <a:gd name="f28" fmla="*/ f18 f12 1"/>
              <a:gd name="f29" fmla="+- f22 0 f3"/>
              <a:gd name="f30" fmla="*/ f24 f17 1"/>
              <a:gd name="f31" fmla="*/ f25 1 f19"/>
              <a:gd name="f32" fmla="*/ f26 1 f19"/>
              <a:gd name="f33" fmla="*/ f23 f11 1"/>
              <a:gd name="f34" fmla="*/ f30 1 10800"/>
              <a:gd name="f35" fmla="*/ f31 f12 1"/>
              <a:gd name="f36" fmla="*/ f31 f11 1"/>
              <a:gd name="f37" fmla="*/ f32 f11 1"/>
              <a:gd name="f38" fmla="+- f18 f34 0"/>
              <a:gd name="f39" fmla="*/ f38 f12 1"/>
            </a:gdLst>
            <a:ahLst>
              <a:ahXY gdRefX="f1" minX="f7" maxX="f9" gdRefY="f0" minY="f7" maxY="f8">
                <a:pos x="f20" y="f2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6" y="f28"/>
              </a:cxn>
              <a:cxn ang="f29">
                <a:pos x="f37" y="f28"/>
              </a:cxn>
            </a:cxnLst>
            <a:rect l="f27" t="f35" r="f33" b="f39"/>
            <a:pathLst>
              <a:path w="21600" h="21600">
                <a:moveTo>
                  <a:pt x="f17" y="f7"/>
                </a:moveTo>
                <a:lnTo>
                  <a:pt x="f17" y="f18"/>
                </a:lnTo>
                <a:lnTo>
                  <a:pt x="f7" y="f18"/>
                </a:lnTo>
                <a:lnTo>
                  <a:pt x="f9" y="f8"/>
                </a:lnTo>
                <a:lnTo>
                  <a:pt x="f8" y="f18"/>
                </a:lnTo>
                <a:lnTo>
                  <a:pt x="f23" y="f18"/>
                </a:lnTo>
                <a:lnTo>
                  <a:pt x="f23" y="f7"/>
                </a:lnTo>
                <a:close/>
              </a:path>
            </a:pathLst>
          </a:custGeom>
          <a:solidFill>
            <a:srgbClr val="6076B4"/>
          </a:solidFill>
          <a:ln w="28437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5399998" y="2696757"/>
            <a:ext cx="484558" cy="978481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*/ f5 1 21600"/>
              <a:gd name="f12" fmla="*/ f6 1 21600"/>
              <a:gd name="f13" fmla="+- f8 0 f7"/>
              <a:gd name="f14" fmla="pin 0 f1 10800"/>
              <a:gd name="f15" fmla="pin 0 f0 21600"/>
              <a:gd name="f16" fmla="*/ f10 f2 1"/>
              <a:gd name="f17" fmla="val f14"/>
              <a:gd name="f18" fmla="val f15"/>
              <a:gd name="f19" fmla="*/ f13 1 21600"/>
              <a:gd name="f20" fmla="*/ f14 f11 1"/>
              <a:gd name="f21" fmla="*/ f15 f12 1"/>
              <a:gd name="f22" fmla="*/ f16 1 f4"/>
              <a:gd name="f23" fmla="+- 21600 0 f17"/>
              <a:gd name="f24" fmla="+- 21600 0 f18"/>
              <a:gd name="f25" fmla="*/ 0 f19 1"/>
              <a:gd name="f26" fmla="*/ 21600 f19 1"/>
              <a:gd name="f27" fmla="*/ f17 f11 1"/>
              <a:gd name="f28" fmla="*/ f18 f12 1"/>
              <a:gd name="f29" fmla="+- f22 0 f3"/>
              <a:gd name="f30" fmla="*/ f24 f17 1"/>
              <a:gd name="f31" fmla="*/ f25 1 f19"/>
              <a:gd name="f32" fmla="*/ f26 1 f19"/>
              <a:gd name="f33" fmla="*/ f23 f11 1"/>
              <a:gd name="f34" fmla="*/ f30 1 10800"/>
              <a:gd name="f35" fmla="*/ f31 f12 1"/>
              <a:gd name="f36" fmla="*/ f31 f11 1"/>
              <a:gd name="f37" fmla="*/ f32 f11 1"/>
              <a:gd name="f38" fmla="+- f18 f34 0"/>
              <a:gd name="f39" fmla="*/ f38 f12 1"/>
            </a:gdLst>
            <a:ahLst>
              <a:ahXY gdRefX="f1" minX="f7" maxX="f9" gdRefY="f0" minY="f7" maxY="f8">
                <a:pos x="f20" y="f2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6" y="f28"/>
              </a:cxn>
              <a:cxn ang="f29">
                <a:pos x="f37" y="f28"/>
              </a:cxn>
            </a:cxnLst>
            <a:rect l="f27" t="f35" r="f33" b="f39"/>
            <a:pathLst>
              <a:path w="21600" h="21600">
                <a:moveTo>
                  <a:pt x="f17" y="f7"/>
                </a:moveTo>
                <a:lnTo>
                  <a:pt x="f17" y="f18"/>
                </a:lnTo>
                <a:lnTo>
                  <a:pt x="f7" y="f18"/>
                </a:lnTo>
                <a:lnTo>
                  <a:pt x="f9" y="f8"/>
                </a:lnTo>
                <a:lnTo>
                  <a:pt x="f8" y="f18"/>
                </a:lnTo>
                <a:lnTo>
                  <a:pt x="f23" y="f18"/>
                </a:lnTo>
                <a:lnTo>
                  <a:pt x="f23" y="f7"/>
                </a:lnTo>
                <a:close/>
              </a:path>
            </a:pathLst>
          </a:custGeom>
          <a:solidFill>
            <a:srgbClr val="6076B4"/>
          </a:solidFill>
          <a:ln w="28437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8640001" y="3491636"/>
            <a:ext cx="45720" cy="45720"/>
          </a:xfrm>
          <a:custGeom>
            <a:avLst>
              <a:gd name="f0" fmla="val 1080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*/ f5 1 21600"/>
              <a:gd name="f12" fmla="*/ f6 1 21600"/>
              <a:gd name="f13" fmla="+- f8 0 f7"/>
              <a:gd name="f14" fmla="pin 0 f1 10800"/>
              <a:gd name="f15" fmla="pin 0 f0 21600"/>
              <a:gd name="f16" fmla="*/ f10 f2 1"/>
              <a:gd name="f17" fmla="val f14"/>
              <a:gd name="f18" fmla="val f15"/>
              <a:gd name="f19" fmla="*/ f13 1 21600"/>
              <a:gd name="f20" fmla="*/ f14 f11 1"/>
              <a:gd name="f21" fmla="*/ f15 f12 1"/>
              <a:gd name="f22" fmla="*/ f16 1 f4"/>
              <a:gd name="f23" fmla="+- 21600 0 f17"/>
              <a:gd name="f24" fmla="+- 21600 0 f18"/>
              <a:gd name="f25" fmla="*/ 0 f19 1"/>
              <a:gd name="f26" fmla="*/ 21600 f19 1"/>
              <a:gd name="f27" fmla="*/ f17 f11 1"/>
              <a:gd name="f28" fmla="*/ f18 f12 1"/>
              <a:gd name="f29" fmla="+- f22 0 f3"/>
              <a:gd name="f30" fmla="*/ f24 f17 1"/>
              <a:gd name="f31" fmla="*/ f25 1 f19"/>
              <a:gd name="f32" fmla="*/ f26 1 f19"/>
              <a:gd name="f33" fmla="*/ f23 f11 1"/>
              <a:gd name="f34" fmla="*/ f30 1 10800"/>
              <a:gd name="f35" fmla="*/ f31 f12 1"/>
              <a:gd name="f36" fmla="*/ f31 f11 1"/>
              <a:gd name="f37" fmla="*/ f32 f11 1"/>
              <a:gd name="f38" fmla="+- f18 f34 0"/>
              <a:gd name="f39" fmla="*/ f38 f12 1"/>
            </a:gdLst>
            <a:ahLst>
              <a:ahXY gdRefX="f1" minX="f7" maxX="f9" gdRefY="f0" minY="f7" maxY="f8">
                <a:pos x="f20" y="f2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6" y="f28"/>
              </a:cxn>
              <a:cxn ang="f29">
                <a:pos x="f37" y="f28"/>
              </a:cxn>
            </a:cxnLst>
            <a:rect l="f27" t="f35" r="f33" b="f39"/>
            <a:pathLst>
              <a:path w="21600" h="21600">
                <a:moveTo>
                  <a:pt x="f17" y="f7"/>
                </a:moveTo>
                <a:lnTo>
                  <a:pt x="f17" y="f18"/>
                </a:lnTo>
                <a:lnTo>
                  <a:pt x="f7" y="f18"/>
                </a:lnTo>
                <a:lnTo>
                  <a:pt x="f9" y="f8"/>
                </a:lnTo>
                <a:lnTo>
                  <a:pt x="f8" y="f18"/>
                </a:lnTo>
                <a:lnTo>
                  <a:pt x="f23" y="f18"/>
                </a:lnTo>
                <a:lnTo>
                  <a:pt x="f23" y="f7"/>
                </a:lnTo>
                <a:close/>
              </a:path>
            </a:pathLst>
          </a:custGeom>
          <a:solidFill>
            <a:srgbClr val="6076B4"/>
          </a:solidFill>
          <a:ln w="28437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Šipka dolů 12"/>
          <p:cNvSpPr/>
          <p:nvPr/>
        </p:nvSpPr>
        <p:spPr>
          <a:xfrm>
            <a:off x="5009759" y="4702320"/>
            <a:ext cx="484558" cy="978481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*/ f5 1 21600"/>
              <a:gd name="f12" fmla="*/ f6 1 21600"/>
              <a:gd name="f13" fmla="+- f8 0 f7"/>
              <a:gd name="f14" fmla="pin 0 f1 10800"/>
              <a:gd name="f15" fmla="pin 0 f0 21600"/>
              <a:gd name="f16" fmla="*/ f10 f2 1"/>
              <a:gd name="f17" fmla="val f14"/>
              <a:gd name="f18" fmla="val f15"/>
              <a:gd name="f19" fmla="*/ f13 1 21600"/>
              <a:gd name="f20" fmla="*/ f14 f11 1"/>
              <a:gd name="f21" fmla="*/ f15 f12 1"/>
              <a:gd name="f22" fmla="*/ f16 1 f4"/>
              <a:gd name="f23" fmla="+- 21600 0 f17"/>
              <a:gd name="f24" fmla="+- 21600 0 f18"/>
              <a:gd name="f25" fmla="*/ 0 f19 1"/>
              <a:gd name="f26" fmla="*/ 21600 f19 1"/>
              <a:gd name="f27" fmla="*/ f17 f11 1"/>
              <a:gd name="f28" fmla="*/ f18 f12 1"/>
              <a:gd name="f29" fmla="+- f22 0 f3"/>
              <a:gd name="f30" fmla="*/ f24 f17 1"/>
              <a:gd name="f31" fmla="*/ f25 1 f19"/>
              <a:gd name="f32" fmla="*/ f26 1 f19"/>
              <a:gd name="f33" fmla="*/ f23 f11 1"/>
              <a:gd name="f34" fmla="*/ f30 1 10800"/>
              <a:gd name="f35" fmla="*/ f31 f12 1"/>
              <a:gd name="f36" fmla="*/ f31 f11 1"/>
              <a:gd name="f37" fmla="*/ f32 f11 1"/>
              <a:gd name="f38" fmla="+- f18 f34 0"/>
              <a:gd name="f39" fmla="*/ f38 f12 1"/>
            </a:gdLst>
            <a:ahLst>
              <a:ahXY gdRefX="f1" minX="f7" maxX="f9" gdRefY="f0" minY="f7" maxY="f8">
                <a:pos x="f20" y="f21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6" y="f28"/>
              </a:cxn>
              <a:cxn ang="f29">
                <a:pos x="f37" y="f28"/>
              </a:cxn>
            </a:cxnLst>
            <a:rect l="f27" t="f35" r="f33" b="f39"/>
            <a:pathLst>
              <a:path w="21600" h="21600">
                <a:moveTo>
                  <a:pt x="f17" y="f7"/>
                </a:moveTo>
                <a:lnTo>
                  <a:pt x="f17" y="f18"/>
                </a:lnTo>
                <a:lnTo>
                  <a:pt x="f7" y="f18"/>
                </a:lnTo>
                <a:lnTo>
                  <a:pt x="f9" y="f8"/>
                </a:lnTo>
                <a:lnTo>
                  <a:pt x="f8" y="f18"/>
                </a:lnTo>
                <a:lnTo>
                  <a:pt x="f23" y="f18"/>
                </a:lnTo>
                <a:lnTo>
                  <a:pt x="f23" y="f7"/>
                </a:lnTo>
                <a:close/>
              </a:path>
            </a:pathLst>
          </a:custGeom>
          <a:solidFill>
            <a:srgbClr val="6076B4"/>
          </a:solidFill>
          <a:ln w="28437">
            <a:solidFill>
              <a:srgbClr val="445583"/>
            </a:solidFill>
            <a:prstDash val="solid"/>
          </a:ln>
        </p:spPr>
        <p:txBody>
          <a:bodyPr vert="horz" wrap="square" lIns="91440" tIns="45720" rIns="91440" bIns="45720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67999" y="3240002"/>
            <a:ext cx="9072000" cy="4988884"/>
          </a:xfrm>
        </p:spPr>
        <p:txBody>
          <a:bodyPr/>
          <a:lstStyle/>
          <a:p>
            <a:pPr lvl="0"/>
            <a:r>
              <a:rPr lang="cs-CZ"/>
              <a:t>Jmenuji se …</a:t>
            </a:r>
          </a:p>
          <a:p>
            <a:pPr lvl="0"/>
            <a:r>
              <a:rPr lang="cs-CZ"/>
              <a:t>Moje maminka se jmenuje …</a:t>
            </a:r>
          </a:p>
          <a:p>
            <a:pPr lvl="0"/>
            <a:r>
              <a:rPr lang="cs-CZ"/>
              <a:t>Můj tatínek se jmenuje …</a:t>
            </a:r>
          </a:p>
          <a:p>
            <a:pPr lvl="0"/>
            <a:r>
              <a:rPr lang="cs-CZ"/>
              <a:t>Moje babička se jmenuje …</a:t>
            </a:r>
          </a:p>
          <a:p>
            <a:pPr lvl="0"/>
            <a:r>
              <a:rPr lang="cs-CZ"/>
              <a:t>Můj dědeček se jmenuje ...</a:t>
            </a:r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39998" y="539998"/>
            <a:ext cx="9072000" cy="1311843"/>
          </a:xfrm>
        </p:spPr>
        <p:txBody>
          <a:bodyPr/>
          <a:lstStyle/>
          <a:p>
            <a:pPr lvl="0">
              <a:buNone/>
            </a:pPr>
            <a:r>
              <a:rPr lang="cs-CZ" b="1" u="sng" dirty="0">
                <a:solidFill>
                  <a:srgbClr val="B80047"/>
                </a:solidFill>
              </a:rPr>
              <a:t>Umíš doplnit celá jména a příjmení?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713277" y="4983123"/>
            <a:ext cx="2466722" cy="185688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sachsen.de/cz/img/413_familie_heut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381" y="1907629"/>
            <a:ext cx="353020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>
            <a:lum/>
            <a:alphaModFix/>
          </a:blip>
          <a:srcRect/>
          <a:stretch>
            <a:fillRect/>
          </a:stretch>
        </p:blipFill>
        <p:spPr>
          <a:xfrm>
            <a:off x="899998" y="899998"/>
            <a:ext cx="8460001" cy="557999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1512888" y="4484688"/>
            <a:ext cx="8567737" cy="1247775"/>
          </a:xfrm>
        </p:spPr>
        <p:txBody>
          <a:bodyPr/>
          <a:lstStyle/>
          <a:p>
            <a:pPr lvl="0"/>
            <a:r>
              <a:rPr lang="cs-CZ" sz="2800" dirty="0" smtClean="0">
                <a:solidFill>
                  <a:srgbClr val="1F497D"/>
                </a:solidFill>
              </a:rPr>
              <a:t>Zdroje:</a:t>
            </a:r>
            <a:endParaRPr lang="cs-CZ" sz="2800" dirty="0">
              <a:solidFill>
                <a:srgbClr val="1F497D"/>
              </a:solidFill>
            </a:endParaRP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3372410" y="3964504"/>
            <a:ext cx="4774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http://sachsen.de/cz/img/413_familie_heute.jpg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3240112" y="48599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http://www.rodinavezline.cz/pic_tiny/ruzne_obrazky/95rodina.jpg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66</TotalTime>
  <Words>54</Words>
  <Application>Microsoft Office PowerPoint</Application>
  <PresentationFormat>Vlastní</PresentationFormat>
  <Paragraphs>17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Exekutivní</vt:lpstr>
      <vt:lpstr>Prezentace aplikace PowerPoint</vt:lpstr>
      <vt:lpstr>Moje rodina-2.</vt:lpstr>
      <vt:lpstr>Umíš doplnit celá jména a příjmení?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8</cp:revision>
  <dcterms:created xsi:type="dcterms:W3CDTF">2012-04-05T18:44:34Z</dcterms:created>
  <dcterms:modified xsi:type="dcterms:W3CDTF">2013-05-12T14:37:15Z</dcterms:modified>
</cp:coreProperties>
</file>