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388AFB9D-748F-40D1-B476-1C6E4E7843D0}" type="datetimeFigureOut">
              <a:rPr lang="cs-CZ" smtClean="0"/>
              <a:pPr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5095C750-06CE-46AB-A58E-63524F24ED1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2924944"/>
            <a:ext cx="7772400" cy="1470025"/>
          </a:xfrm>
        </p:spPr>
        <p:txBody>
          <a:bodyPr/>
          <a:lstStyle/>
          <a:p>
            <a:r>
              <a:rPr lang="cs-CZ" b="1" dirty="0" smtClean="0">
                <a:solidFill>
                  <a:schemeClr val="accent3"/>
                </a:solidFill>
              </a:rPr>
              <a:t>Němčina pro 7. třídu</a:t>
            </a:r>
            <a:endParaRPr lang="cs-CZ" b="1" dirty="0">
              <a:solidFill>
                <a:schemeClr val="accent3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267744" y="4293096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chemeClr val="accent3"/>
                </a:solidFill>
              </a:rPr>
              <a:t>Tvoření otázky.</a:t>
            </a:r>
            <a:endParaRPr lang="cs-CZ" b="1" dirty="0">
              <a:solidFill>
                <a:schemeClr val="accent3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563888" y="692696"/>
            <a:ext cx="5364088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Název školy: </a:t>
            </a:r>
            <a:r>
              <a:rPr lang="cs-CZ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ZŠ </a:t>
            </a:r>
            <a:r>
              <a:rPr lang="cs-CZ" sz="12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Štětí</a:t>
            </a:r>
            <a:r>
              <a:rPr lang="cs-CZ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, Ostrovní 300</a:t>
            </a: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/>
            </a:r>
            <a:b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Autor: </a:t>
            </a:r>
            <a:r>
              <a:rPr lang="cs-CZ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Vlasta </a:t>
            </a:r>
            <a:r>
              <a:rPr lang="cs-CZ" sz="12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Hackelová</a:t>
            </a: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/>
            </a:r>
            <a:b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Název materiálu: </a:t>
            </a:r>
            <a:b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cs-CZ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VY_32_INOVACE_ Nj.7.B.03_tázací věty</a:t>
            </a:r>
          </a:p>
          <a:p>
            <a:r>
              <a:rPr lang="cs-CZ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Datum : 10. 10. 2011</a:t>
            </a:r>
          </a:p>
          <a:p>
            <a:r>
              <a:rPr lang="cs-CZ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Ročník : sedmý</a:t>
            </a:r>
          </a:p>
          <a:p>
            <a:r>
              <a:rPr lang="cs-CZ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Vzdělávací oblast : Jazyk a jazyková komunikace</a:t>
            </a:r>
          </a:p>
          <a:p>
            <a:r>
              <a:rPr lang="cs-CZ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Předmět : Německý jazyk</a:t>
            </a: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/>
            </a:r>
            <a:b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Název: </a:t>
            </a:r>
            <a:r>
              <a:rPr lang="cs-CZ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Tázací věty</a:t>
            </a: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/>
            </a:r>
            <a:b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</a:br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Číslo operačního programu: </a:t>
            </a:r>
            <a:r>
              <a:rPr lang="cs-CZ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CZ.1.07/1.4.00/21.1693</a:t>
            </a:r>
          </a:p>
          <a:p>
            <a:r>
              <a:rPr lang="cs-CZ" sz="1200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Název projektu: </a:t>
            </a:r>
            <a:r>
              <a:rPr lang="cs-CZ" sz="12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PRIMA ŠKOLA</a:t>
            </a:r>
            <a:endParaRPr lang="cs-CZ" sz="12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5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6632"/>
            <a:ext cx="1811936" cy="1728192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2699792" y="4941168"/>
            <a:ext cx="6444207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</a:t>
            </a:r>
            <a:r>
              <a:rPr lang="cs-CZ" dirty="0" smtClean="0"/>
              <a:t>: Německý jazyk pro 7. třídu. </a:t>
            </a:r>
          </a:p>
          <a:p>
            <a:r>
              <a:rPr lang="cs-CZ" sz="16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Slovosled </a:t>
            </a:r>
            <a:r>
              <a:rPr lang="cs-CZ" sz="16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věty tázací, výklad cvičení k procvičení </a:t>
            </a:r>
            <a:r>
              <a:rPr lang="cs-CZ" sz="16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látky.</a:t>
            </a:r>
            <a:endParaRPr lang="cs-CZ" sz="16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7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566124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57687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Slovosled věty tázací.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Was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das</a:t>
            </a:r>
            <a:r>
              <a:rPr lang="cs-CZ" b="1" dirty="0" smtClean="0"/>
              <a:t>?</a:t>
            </a:r>
          </a:p>
          <a:p>
            <a:endParaRPr lang="cs-CZ" b="1" dirty="0"/>
          </a:p>
          <a:p>
            <a:r>
              <a:rPr lang="cs-CZ" b="1" dirty="0" err="1" smtClean="0"/>
              <a:t>Wer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das</a:t>
            </a:r>
            <a:r>
              <a:rPr lang="cs-CZ" b="1" dirty="0" smtClean="0"/>
              <a:t>?</a:t>
            </a:r>
          </a:p>
          <a:p>
            <a:endParaRPr lang="cs-CZ" b="1" dirty="0"/>
          </a:p>
          <a:p>
            <a:r>
              <a:rPr lang="cs-CZ" b="1" dirty="0" err="1" smtClean="0"/>
              <a:t>Wie</a:t>
            </a:r>
            <a:r>
              <a:rPr lang="cs-CZ" b="1" dirty="0" smtClean="0"/>
              <a:t> hei3t </a:t>
            </a:r>
            <a:r>
              <a:rPr lang="cs-CZ" b="1" dirty="0" err="1" smtClean="0"/>
              <a:t>du</a:t>
            </a:r>
            <a:r>
              <a:rPr lang="cs-CZ" b="1" dirty="0" smtClean="0"/>
              <a:t>?</a:t>
            </a:r>
          </a:p>
          <a:p>
            <a:endParaRPr lang="cs-CZ" b="1" dirty="0"/>
          </a:p>
          <a:p>
            <a:r>
              <a:rPr lang="cs-CZ" b="1" dirty="0" err="1" smtClean="0"/>
              <a:t>Wo</a:t>
            </a:r>
            <a:r>
              <a:rPr lang="cs-CZ" b="1" dirty="0" smtClean="0"/>
              <a:t> </a:t>
            </a:r>
            <a:r>
              <a:rPr lang="cs-CZ" b="1" dirty="0" err="1" smtClean="0"/>
              <a:t>wohnst</a:t>
            </a:r>
            <a:r>
              <a:rPr lang="cs-CZ" b="1" dirty="0" smtClean="0"/>
              <a:t> </a:t>
            </a:r>
            <a:r>
              <a:rPr lang="cs-CZ" b="1" dirty="0" err="1" smtClean="0"/>
              <a:t>du</a:t>
            </a:r>
            <a:r>
              <a:rPr lang="cs-CZ" b="1" dirty="0" smtClean="0"/>
              <a:t>?</a:t>
            </a:r>
            <a:endParaRPr lang="cs-CZ" b="1" dirty="0"/>
          </a:p>
        </p:txBody>
      </p:sp>
      <p:pic>
        <p:nvPicPr>
          <p:cNvPr id="1029" name="Picture 5" descr="C:\Users\Petr\AppData\Local\Microsoft\Windows\Temporary Internet Files\Content.IE5\U0GT5ZLH\MC900282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700808"/>
            <a:ext cx="2808312" cy="32328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45544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Slovosled věty tázací.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Was</a:t>
            </a:r>
            <a:r>
              <a:rPr lang="cs-CZ" b="1" dirty="0" smtClean="0"/>
              <a:t> </a:t>
            </a:r>
            <a:r>
              <a:rPr lang="cs-CZ" b="1" dirty="0" err="1" smtClean="0"/>
              <a:t>magst</a:t>
            </a:r>
            <a:r>
              <a:rPr lang="cs-CZ" b="1" dirty="0" smtClean="0"/>
              <a:t> </a:t>
            </a:r>
            <a:r>
              <a:rPr lang="cs-CZ" b="1" dirty="0" err="1" smtClean="0"/>
              <a:t>du</a:t>
            </a:r>
            <a:r>
              <a:rPr lang="cs-CZ" b="1" dirty="0" smtClean="0"/>
              <a:t>?</a:t>
            </a:r>
          </a:p>
          <a:p>
            <a:endParaRPr lang="cs-CZ" b="1" dirty="0"/>
          </a:p>
          <a:p>
            <a:r>
              <a:rPr lang="cs-CZ" b="1" dirty="0" err="1" smtClean="0"/>
              <a:t>Wo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Petr?</a:t>
            </a:r>
          </a:p>
          <a:p>
            <a:endParaRPr lang="cs-CZ" b="1" dirty="0"/>
          </a:p>
          <a:p>
            <a:r>
              <a:rPr lang="cs-CZ" b="1" dirty="0" err="1" smtClean="0"/>
              <a:t>Was</a:t>
            </a:r>
            <a:r>
              <a:rPr lang="cs-CZ" b="1" dirty="0" smtClean="0"/>
              <a:t> </a:t>
            </a:r>
            <a:r>
              <a:rPr lang="cs-CZ" b="1" dirty="0" err="1" smtClean="0"/>
              <a:t>spielt</a:t>
            </a:r>
            <a:r>
              <a:rPr lang="cs-CZ" b="1" dirty="0" smtClean="0"/>
              <a:t> Martin?</a:t>
            </a:r>
          </a:p>
          <a:p>
            <a:endParaRPr lang="cs-CZ" b="1" dirty="0"/>
          </a:p>
          <a:p>
            <a:r>
              <a:rPr lang="cs-CZ" b="1" dirty="0" err="1" smtClean="0"/>
              <a:t>Wie</a:t>
            </a:r>
            <a:r>
              <a:rPr lang="cs-CZ" b="1" dirty="0" smtClean="0"/>
              <a:t> </a:t>
            </a:r>
            <a:r>
              <a:rPr lang="cs-CZ" b="1" dirty="0" err="1" smtClean="0"/>
              <a:t>ist</a:t>
            </a:r>
            <a:r>
              <a:rPr lang="cs-CZ" b="1" dirty="0" smtClean="0"/>
              <a:t> </a:t>
            </a:r>
            <a:r>
              <a:rPr lang="cs-CZ" b="1" dirty="0" err="1" smtClean="0"/>
              <a:t>das</a:t>
            </a:r>
            <a:r>
              <a:rPr lang="cs-CZ" b="1" dirty="0" smtClean="0"/>
              <a:t> Auto?</a:t>
            </a:r>
            <a:endParaRPr lang="cs-CZ" b="1" dirty="0"/>
          </a:p>
        </p:txBody>
      </p:sp>
      <p:pic>
        <p:nvPicPr>
          <p:cNvPr id="4" name="Picture 5" descr="C:\Users\Petr\AppData\Local\Microsoft\Windows\Temporary Internet Files\Content.IE5\U0GT5ZLH\MC900282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700808"/>
            <a:ext cx="2808312" cy="32328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50387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Slovosled věty tázací.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Obecně :</a:t>
            </a:r>
          </a:p>
          <a:p>
            <a:r>
              <a:rPr lang="cs-CZ" b="1" dirty="0" smtClean="0">
                <a:solidFill>
                  <a:schemeClr val="accent2"/>
                </a:solidFill>
              </a:rPr>
              <a:t>V tázací větě je sloveso na prvním nebo na druhém místě – ihned za tázacím slovem.</a:t>
            </a:r>
          </a:p>
          <a:p>
            <a:endParaRPr lang="cs-CZ" b="1" dirty="0">
              <a:solidFill>
                <a:schemeClr val="accent2"/>
              </a:solidFill>
            </a:endParaRPr>
          </a:p>
          <a:p>
            <a:r>
              <a:rPr lang="cs-CZ" b="1" dirty="0" err="1" smtClean="0"/>
              <a:t>Was</a:t>
            </a:r>
            <a:r>
              <a:rPr lang="cs-CZ" b="1" dirty="0" smtClean="0">
                <a:solidFill>
                  <a:schemeClr val="accent2"/>
                </a:solidFill>
              </a:rPr>
              <a:t> </a:t>
            </a:r>
            <a:r>
              <a:rPr lang="cs-CZ" b="1" dirty="0" err="1" smtClean="0">
                <a:solidFill>
                  <a:schemeClr val="accent2"/>
                </a:solidFill>
              </a:rPr>
              <a:t>magst</a:t>
            </a:r>
            <a:r>
              <a:rPr lang="cs-CZ" b="1" dirty="0" smtClean="0">
                <a:solidFill>
                  <a:schemeClr val="accent2"/>
                </a:solidFill>
              </a:rPr>
              <a:t> </a:t>
            </a:r>
            <a:r>
              <a:rPr lang="cs-CZ" b="1" dirty="0" err="1" smtClean="0"/>
              <a:t>du</a:t>
            </a:r>
            <a:r>
              <a:rPr lang="cs-CZ" b="1" dirty="0" smtClean="0"/>
              <a:t>?</a:t>
            </a:r>
          </a:p>
          <a:p>
            <a:r>
              <a:rPr lang="cs-CZ" b="1" dirty="0" err="1" smtClean="0">
                <a:solidFill>
                  <a:schemeClr val="accent2"/>
                </a:solidFill>
              </a:rPr>
              <a:t>Wohnst</a:t>
            </a:r>
            <a:r>
              <a:rPr lang="cs-CZ" b="1" dirty="0" smtClean="0">
                <a:solidFill>
                  <a:schemeClr val="accent2"/>
                </a:solidFill>
              </a:rPr>
              <a:t> </a:t>
            </a:r>
            <a:r>
              <a:rPr lang="cs-CZ" b="1" dirty="0" err="1" smtClean="0"/>
              <a:t>du</a:t>
            </a:r>
            <a:r>
              <a:rPr lang="cs-CZ" b="1" dirty="0" smtClean="0"/>
              <a:t> in Prag?</a:t>
            </a:r>
          </a:p>
          <a:p>
            <a:r>
              <a:rPr lang="cs-CZ" b="1" dirty="0" err="1" smtClean="0"/>
              <a:t>Woher</a:t>
            </a:r>
            <a:r>
              <a:rPr lang="cs-CZ" b="1" dirty="0" smtClean="0"/>
              <a:t> </a:t>
            </a:r>
            <a:r>
              <a:rPr lang="cs-CZ" b="1" dirty="0" err="1" smtClean="0">
                <a:solidFill>
                  <a:schemeClr val="accent2"/>
                </a:solidFill>
              </a:rPr>
              <a:t>kommst</a:t>
            </a:r>
            <a:r>
              <a:rPr lang="cs-CZ" b="1" dirty="0" smtClean="0">
                <a:solidFill>
                  <a:schemeClr val="accent2"/>
                </a:solidFill>
              </a:rPr>
              <a:t> </a:t>
            </a:r>
            <a:r>
              <a:rPr lang="cs-CZ" b="1" dirty="0" err="1" smtClean="0"/>
              <a:t>du</a:t>
            </a:r>
            <a:r>
              <a:rPr lang="cs-CZ" b="1" dirty="0" smtClean="0"/>
              <a:t> ?</a:t>
            </a:r>
            <a:endParaRPr lang="cs-CZ" b="1" dirty="0"/>
          </a:p>
          <a:p>
            <a:r>
              <a:rPr lang="cs-CZ" b="1" dirty="0" err="1" smtClean="0">
                <a:solidFill>
                  <a:schemeClr val="accent2"/>
                </a:solidFill>
              </a:rPr>
              <a:t>Spielst</a:t>
            </a:r>
            <a:r>
              <a:rPr lang="cs-CZ" b="1" dirty="0" smtClean="0"/>
              <a:t> </a:t>
            </a:r>
            <a:r>
              <a:rPr lang="cs-CZ" b="1" dirty="0" err="1" smtClean="0"/>
              <a:t>du</a:t>
            </a:r>
            <a:r>
              <a:rPr lang="cs-CZ" b="1" dirty="0" smtClean="0"/>
              <a:t> Tenis?</a:t>
            </a:r>
          </a:p>
        </p:txBody>
      </p:sp>
      <p:pic>
        <p:nvPicPr>
          <p:cNvPr id="4" name="Picture 5" descr="C:\Users\Petr\AppData\Local\Microsoft\Windows\Temporary Internet Files\Content.IE5\U0GT5ZLH\MC900282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068960"/>
            <a:ext cx="2808312" cy="32328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18441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Slovosled věty tázací.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Vytvoř otázky k následujícím odpovědím :</a:t>
            </a:r>
          </a:p>
          <a:p>
            <a:endParaRPr lang="cs-CZ" b="1" dirty="0"/>
          </a:p>
          <a:p>
            <a:r>
              <a:rPr lang="cs-CZ" b="1" dirty="0" smtClean="0"/>
              <a:t>W…………………………………… </a:t>
            </a:r>
          </a:p>
          <a:p>
            <a:r>
              <a:rPr lang="cs-CZ" b="1" dirty="0" smtClean="0"/>
              <a:t>Petr </a:t>
            </a:r>
            <a:r>
              <a:rPr lang="cs-CZ" b="1" dirty="0" err="1" smtClean="0"/>
              <a:t>wohnt</a:t>
            </a:r>
            <a:r>
              <a:rPr lang="cs-CZ" b="1" dirty="0" smtClean="0"/>
              <a:t> in Prag.</a:t>
            </a:r>
          </a:p>
          <a:p>
            <a:r>
              <a:rPr lang="cs-CZ" b="1" dirty="0" smtClean="0"/>
              <a:t>W………………………………………….</a:t>
            </a:r>
          </a:p>
          <a:p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spiele</a:t>
            </a:r>
            <a:r>
              <a:rPr lang="cs-CZ" b="1" dirty="0" smtClean="0"/>
              <a:t> </a:t>
            </a:r>
            <a:r>
              <a:rPr lang="cs-CZ" b="1" dirty="0" err="1" smtClean="0"/>
              <a:t>gern</a:t>
            </a:r>
            <a:r>
              <a:rPr lang="cs-CZ" b="1" dirty="0" smtClean="0"/>
              <a:t> </a:t>
            </a:r>
            <a:r>
              <a:rPr lang="cs-CZ" b="1" dirty="0" err="1" smtClean="0"/>
              <a:t>Floorball</a:t>
            </a:r>
            <a:r>
              <a:rPr lang="cs-CZ" b="1" dirty="0" smtClean="0"/>
              <a:t> </a:t>
            </a:r>
            <a:r>
              <a:rPr lang="cs-CZ" b="1" dirty="0" err="1" smtClean="0"/>
              <a:t>und</a:t>
            </a:r>
            <a:r>
              <a:rPr lang="cs-CZ" b="1" dirty="0" smtClean="0"/>
              <a:t> </a:t>
            </a:r>
            <a:r>
              <a:rPr lang="cs-CZ" b="1" dirty="0" err="1" smtClean="0"/>
              <a:t>Karten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W……………………………………………………</a:t>
            </a:r>
          </a:p>
          <a:p>
            <a:r>
              <a:rPr lang="cs-CZ" b="1" dirty="0" err="1" smtClean="0"/>
              <a:t>Wir</a:t>
            </a:r>
            <a:r>
              <a:rPr lang="cs-CZ" b="1" dirty="0" smtClean="0"/>
              <a:t> </a:t>
            </a:r>
            <a:r>
              <a:rPr lang="cs-CZ" b="1" dirty="0" err="1" smtClean="0"/>
              <a:t>wohnen</a:t>
            </a:r>
            <a:r>
              <a:rPr lang="cs-CZ" b="1" dirty="0" smtClean="0"/>
              <a:t> in Štětí.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54629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C:\Users\Petr\AppData\Local\Microsoft\Windows\Temporary Internet Files\Content.IE5\U0GT5ZLH\MC90028217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3140968"/>
            <a:ext cx="2808312" cy="3232824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Slovosled věty tázací.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W………………………………………………</a:t>
            </a:r>
          </a:p>
          <a:p>
            <a:r>
              <a:rPr lang="cs-CZ" b="1" dirty="0" smtClean="0"/>
              <a:t>Er hei3t Martin.</a:t>
            </a:r>
          </a:p>
          <a:p>
            <a:r>
              <a:rPr lang="cs-CZ" b="1" dirty="0" smtClean="0"/>
              <a:t>W………………………………………………</a:t>
            </a:r>
          </a:p>
          <a:p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komme</a:t>
            </a:r>
            <a:r>
              <a:rPr lang="cs-CZ" b="1" dirty="0" smtClean="0"/>
              <a:t> </a:t>
            </a:r>
            <a:r>
              <a:rPr lang="cs-CZ" b="1" dirty="0" err="1" smtClean="0"/>
              <a:t>aus</a:t>
            </a:r>
            <a:r>
              <a:rPr lang="cs-CZ" b="1" dirty="0" smtClean="0"/>
              <a:t> </a:t>
            </a:r>
            <a:r>
              <a:rPr lang="cs-CZ" b="1" dirty="0" err="1" smtClean="0"/>
              <a:t>Tschechien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W……………………………………………….</a:t>
            </a:r>
          </a:p>
          <a:p>
            <a:r>
              <a:rPr lang="cs-CZ" b="1" dirty="0" err="1" smtClean="0"/>
              <a:t>Ich</a:t>
            </a:r>
            <a:r>
              <a:rPr lang="cs-CZ" b="1" dirty="0" smtClean="0"/>
              <a:t> </a:t>
            </a:r>
            <a:r>
              <a:rPr lang="cs-CZ" b="1" dirty="0" err="1" smtClean="0"/>
              <a:t>mag</a:t>
            </a:r>
            <a:r>
              <a:rPr lang="cs-CZ" b="1" dirty="0" smtClean="0"/>
              <a:t> </a:t>
            </a:r>
            <a:r>
              <a:rPr lang="cs-CZ" b="1" dirty="0" err="1" smtClean="0"/>
              <a:t>Schokolade</a:t>
            </a:r>
            <a:r>
              <a:rPr lang="cs-CZ" b="1" dirty="0" smtClean="0"/>
              <a:t>.</a:t>
            </a:r>
          </a:p>
          <a:p>
            <a:r>
              <a:rPr lang="cs-CZ" b="1" dirty="0" smtClean="0"/>
              <a:t>W…………………………………………………</a:t>
            </a:r>
          </a:p>
          <a:p>
            <a:r>
              <a:rPr lang="cs-CZ" b="1" dirty="0" smtClean="0"/>
              <a:t>Er </a:t>
            </a:r>
            <a:r>
              <a:rPr lang="cs-CZ" b="1" dirty="0" err="1" smtClean="0"/>
              <a:t>mag</a:t>
            </a:r>
            <a:r>
              <a:rPr lang="cs-CZ" b="1" dirty="0" smtClean="0"/>
              <a:t> </a:t>
            </a:r>
            <a:r>
              <a:rPr lang="cs-CZ" b="1" dirty="0" err="1" smtClean="0"/>
              <a:t>nicht</a:t>
            </a:r>
            <a:r>
              <a:rPr lang="cs-CZ" b="1" dirty="0" smtClean="0"/>
              <a:t> Pizza.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07396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0" dirty="0" smtClean="0"/>
              <a:t>Slovosled věty tázací.</a:t>
            </a:r>
            <a:endParaRPr lang="cs-CZ" sz="2800" b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METODIKA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Materiál je určen k procvičení tvoření jednoduchých otázek v němčině. Děti se naučily tázací slovíčka a v hodině procvičujeme tvoření vět. </a:t>
            </a:r>
          </a:p>
          <a:p>
            <a:r>
              <a:rPr lang="cs-CZ" dirty="0" smtClean="0"/>
              <a:t>Čteme společně tázací věty z tabule, potom se zaměříme na tvoření otázek. Děti vidí na tabuli odpověď a tvoříme otázky. </a:t>
            </a:r>
          </a:p>
          <a:p>
            <a:r>
              <a:rPr lang="cs-CZ" dirty="0" smtClean="0"/>
              <a:t>Do sešitů zapíšeme pravidlo pro slovosled a některé otázky a odpovědi.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Slovosled věty tázací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>
              <a:buNone/>
            </a:pPr>
            <a:r>
              <a:rPr lang="cs-CZ" dirty="0" smtClean="0"/>
              <a:t>Zdroje: Kliparty Office Ilustrace www.office.</a:t>
            </a:r>
            <a:r>
              <a:rPr lang="cs-CZ" dirty="0" err="1" smtClean="0"/>
              <a:t>microsoft.com</a:t>
            </a:r>
            <a:r>
              <a:rPr lang="cs-CZ" dirty="0" smtClean="0"/>
              <a:t> 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53</TotalTime>
  <Words>251</Words>
  <Application>Microsoft Office PowerPoint</Application>
  <PresentationFormat>Předvádění na obrazovce (4:3)</PresentationFormat>
  <Paragraphs>66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Bohatý</vt:lpstr>
      <vt:lpstr>Němčina pro 7. třídu</vt:lpstr>
      <vt:lpstr>Slovosled věty tázací.</vt:lpstr>
      <vt:lpstr>Slovosled věty tázací.</vt:lpstr>
      <vt:lpstr>Slovosled věty tázací.</vt:lpstr>
      <vt:lpstr>Slovosled věty tázací.</vt:lpstr>
      <vt:lpstr>Slovosled věty tázací.</vt:lpstr>
      <vt:lpstr>Slovosled věty tázací.</vt:lpstr>
      <vt:lpstr>Slovosled věty tázací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Němčina pro 7. třídu</dc:title>
  <dc:creator>PC-29SX</dc:creator>
  <cp:lastModifiedBy>Petr</cp:lastModifiedBy>
  <cp:revision>11</cp:revision>
  <dcterms:created xsi:type="dcterms:W3CDTF">2011-10-03T10:08:14Z</dcterms:created>
  <dcterms:modified xsi:type="dcterms:W3CDTF">2012-03-11T15:20:11Z</dcterms:modified>
</cp:coreProperties>
</file>