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  <p:sldMasterId id="2147483659" r:id="rId2"/>
  </p:sldMasterIdLst>
  <p:notesMasterIdLst>
    <p:notesMasterId r:id="rId1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797675" cy="9928225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8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600"/>
            <a:ext cx="4531999" cy="372307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1628979175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48" name="Shape 148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57" name="Shape 157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Shape 161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00" cy="4467599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TitleAndTx" type="vertTitleAndTx">
  <p:cSld name="vertTitleAndTx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>
            <a:spLocks noGrp="1"/>
          </p:cNvSpPr>
          <p:nvPr>
            <p:ph type="title"/>
          </p:nvPr>
        </p:nvSpPr>
        <p:spPr>
          <a:xfrm rot="5400000">
            <a:off x="4981454" y="2678092"/>
            <a:ext cx="4780344" cy="148445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body" idx="1"/>
          </p:nvPr>
        </p:nvSpPr>
        <p:spPr>
          <a:xfrm rot="5400000">
            <a:off x="1374975" y="708466"/>
            <a:ext cx="4780344" cy="542370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Tx" type="vertTx">
  <p:cSld name="vertTx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 rot="5400000">
            <a:off x="2677318" y="689769"/>
            <a:ext cx="3508375" cy="67770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TxTwoObj" type="twoTxTwoObj">
  <p:cSld name="twoTxTwoObj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1412111" y="2316008"/>
            <a:ext cx="305714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Clr>
                <a:schemeClr val="accent1"/>
              </a:buClr>
              <a:buNone/>
              <a:defRPr sz="2400" b="1">
                <a:solidFill>
                  <a:schemeClr val="accent1"/>
                </a:solidFill>
              </a:defRPr>
            </a:lvl1pPr>
            <a:lvl2pPr marL="457200" indent="0" rtl="0">
              <a:buNone/>
              <a:defRPr sz="2000" b="1"/>
            </a:lvl2pPr>
            <a:lvl3pPr marL="914400" indent="0" rtl="0">
              <a:buNone/>
              <a:defRPr sz="1800" b="1"/>
            </a:lvl3pPr>
            <a:lvl4pPr marL="1371600" indent="0" rtl="0">
              <a:buNone/>
              <a:defRPr sz="1600" b="1"/>
            </a:lvl4pPr>
            <a:lvl5pPr marL="1828800" indent="0" rtl="0">
              <a:buNone/>
              <a:defRPr sz="1600" b="1"/>
            </a:lvl5pPr>
            <a:lvl6pPr marL="2286000" indent="0" rtl="0">
              <a:buNone/>
              <a:defRPr sz="1600" b="1"/>
            </a:lvl6pPr>
            <a:lvl7pPr marL="2743200" indent="0" rtl="0">
              <a:buNone/>
              <a:defRPr sz="1600" b="1"/>
            </a:lvl7pPr>
            <a:lvl8pPr marL="3200400" indent="0" rtl="0">
              <a:buNone/>
              <a:defRPr sz="1600" b="1"/>
            </a:lvl8pPr>
            <a:lvl9pPr marL="3657600" indent="0" rtl="0">
              <a:buNone/>
              <a:defRPr sz="1600" b="1"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2"/>
          </p:nvPr>
        </p:nvSpPr>
        <p:spPr>
          <a:xfrm>
            <a:off x="1041720" y="2974693"/>
            <a:ext cx="3419855" cy="283579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3"/>
          </p:nvPr>
        </p:nvSpPr>
        <p:spPr>
          <a:xfrm>
            <a:off x="5011837" y="2316009"/>
            <a:ext cx="3055716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Clr>
                <a:schemeClr val="accent1"/>
              </a:buClr>
              <a:buNone/>
              <a:defRPr sz="2400" b="1">
                <a:solidFill>
                  <a:schemeClr val="accent1"/>
                </a:solidFill>
              </a:defRPr>
            </a:lvl1pPr>
            <a:lvl2pPr marL="457200" indent="0" rtl="0">
              <a:buNone/>
              <a:defRPr sz="2000" b="1"/>
            </a:lvl2pPr>
            <a:lvl3pPr marL="914400" indent="0" rtl="0">
              <a:buNone/>
              <a:defRPr sz="1800" b="1"/>
            </a:lvl3pPr>
            <a:lvl4pPr marL="1371600" indent="0" rtl="0">
              <a:buNone/>
              <a:defRPr sz="1600" b="1"/>
            </a:lvl4pPr>
            <a:lvl5pPr marL="1828800" indent="0" rtl="0">
              <a:buNone/>
              <a:defRPr sz="1600" b="1"/>
            </a:lvl5pPr>
            <a:lvl6pPr marL="2286000" indent="0" rtl="0">
              <a:buNone/>
              <a:defRPr sz="1600" b="1"/>
            </a:lvl6pPr>
            <a:lvl7pPr marL="2743200" indent="0" rtl="0">
              <a:buNone/>
              <a:defRPr sz="1600" b="1"/>
            </a:lvl7pPr>
            <a:lvl8pPr marL="3200400" indent="0" rtl="0">
              <a:buNone/>
              <a:defRPr sz="1600" b="1"/>
            </a:lvl8pPr>
            <a:lvl9pPr marL="3657600" indent="0" rtl="0">
              <a:buNone/>
              <a:defRPr sz="1600" b="1"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body" idx="4"/>
          </p:nvPr>
        </p:nvSpPr>
        <p:spPr>
          <a:xfrm>
            <a:off x="4645151" y="2974693"/>
            <a:ext cx="3419855" cy="283579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Obj" type="twoObj">
  <p:cSld name="twoObj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body" idx="1"/>
          </p:nvPr>
        </p:nvSpPr>
        <p:spPr>
          <a:xfrm>
            <a:off x="1042416" y="2313432"/>
            <a:ext cx="3419855" cy="349300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2"/>
          </p:nvPr>
        </p:nvSpPr>
        <p:spPr>
          <a:xfrm>
            <a:off x="4645151" y="2313431"/>
            <a:ext cx="3419855" cy="349300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Head" type="secHead">
  <p:cSld name="secHead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>
            <a:spLocks noGrp="1"/>
          </p:cNvSpPr>
          <p:nvPr>
            <p:ph type="title"/>
          </p:nvPr>
        </p:nvSpPr>
        <p:spPr>
          <a:xfrm>
            <a:off x="1258645" y="2900828"/>
            <a:ext cx="6637468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defRPr sz="4000" b="0" cap="none" baseline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1258645" y="4267200"/>
            <a:ext cx="6637466" cy="152041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Clr>
                <a:srgbClr val="888888"/>
              </a:buClr>
              <a:buNone/>
              <a:defRPr sz="2000">
                <a:solidFill>
                  <a:srgbClr val="888888"/>
                </a:solidFill>
              </a:defRPr>
            </a:lvl1pPr>
            <a:lvl2pPr marL="457200" indent="0" rtl="0">
              <a:buClr>
                <a:srgbClr val="888888"/>
              </a:buClr>
              <a:buNone/>
              <a:defRPr sz="1800">
                <a:solidFill>
                  <a:srgbClr val="888888"/>
                </a:solidFill>
              </a:defRPr>
            </a:lvl2pPr>
            <a:lvl3pPr marL="914400" indent="0" rtl="0">
              <a:buClr>
                <a:srgbClr val="888888"/>
              </a:buClr>
              <a:buNone/>
              <a:defRPr sz="1600">
                <a:solidFill>
                  <a:srgbClr val="888888"/>
                </a:solidFill>
              </a:defRPr>
            </a:lvl3pPr>
            <a:lvl4pPr marL="13716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4pPr>
            <a:lvl5pPr marL="18288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5pPr>
            <a:lvl6pPr marL="22860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6pPr>
            <a:lvl7pPr marL="27432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7pPr>
            <a:lvl8pPr marL="32004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8pPr>
            <a:lvl9pPr marL="36576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" type="obj">
  <p:cSld name="obj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1042987" y="2324100"/>
            <a:ext cx="6777036" cy="3508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ctrTitle"/>
          </p:nvPr>
        </p:nvSpPr>
        <p:spPr>
          <a:xfrm>
            <a:off x="4733364" y="2708475"/>
            <a:ext cx="3313354" cy="17021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36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subTitle" idx="1"/>
          </p:nvPr>
        </p:nvSpPr>
        <p:spPr>
          <a:xfrm>
            <a:off x="4733364" y="4421080"/>
            <a:ext cx="3309803" cy="126062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1800" b="0" i="0" u="none" strike="noStrike" cap="none" baseline="0">
                <a:solidFill>
                  <a:srgbClr val="42424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ctr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22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ctr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20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ctr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18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ctr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16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 sz="14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 sz="14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 sz="14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 sz="14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subTitle" idx="1"/>
          </p:nvPr>
        </p:nvSpPr>
        <p:spPr>
          <a:xfrm>
            <a:off x="4733925" y="4421187"/>
            <a:ext cx="3309937" cy="12604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 b="0" i="0" u="none" strike="noStrike" cap="none" baseline="0">
                <a:solidFill>
                  <a:srgbClr val="443329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31" name="Shape 131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body" idx="2"/>
          </p:nvPr>
        </p:nvSpPr>
        <p:spPr>
          <a:xfrm>
            <a:off x="1042987" y="2324100"/>
            <a:ext cx="6777036" cy="3508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33" name="Shape 133"/>
          <p:cNvSpPr txBox="1">
            <a:spLocks noGrp="1"/>
          </p:cNvSpPr>
          <p:nvPr>
            <p:ph type="dt" idx="10"/>
          </p:nvPr>
        </p:nvSpPr>
        <p:spPr>
          <a:xfrm>
            <a:off x="4738687" y="1516062"/>
            <a:ext cx="2133599" cy="7524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defRPr sz="2400" b="0" i="0" u="none" strike="noStrike" cap="none" baseline="0">
                <a:solidFill>
                  <a:srgbClr val="FEFEFE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ftr" idx="11"/>
          </p:nvPr>
        </p:nvSpPr>
        <p:spPr>
          <a:xfrm>
            <a:off x="5303837" y="5719762"/>
            <a:ext cx="2830511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5" name="Shape 135"/>
          <p:cNvSpPr txBox="1">
            <a:spLocks noGrp="1"/>
          </p:cNvSpPr>
          <p:nvPr>
            <p:ph type="sldNum" idx="12"/>
          </p:nvPr>
        </p:nvSpPr>
        <p:spPr>
          <a:xfrm>
            <a:off x="4649787" y="5719762"/>
            <a:ext cx="642936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chemeClr val="accent1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2F35F"/>
            </a:gs>
            <a:gs pos="61999">
              <a:srgbClr val="92BE3F"/>
            </a:gs>
            <a:gs pos="100000">
              <a:srgbClr val="80A33D"/>
            </a:gs>
          </a:gsLst>
          <a:lin ang="5400000" scaled="0"/>
        </a:gra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hape 5"/>
          <p:cNvGrpSpPr/>
          <p:nvPr/>
        </p:nvGrpSpPr>
        <p:grpSpPr>
          <a:xfrm>
            <a:off x="-567149" y="0"/>
            <a:ext cx="10458962" cy="7117348"/>
            <a:chOff x="0" y="0"/>
            <a:chExt cx="2147483647" cy="2147483647"/>
          </a:xfrm>
        </p:grpSpPr>
        <p:grpSp>
          <p:nvGrpSpPr>
            <p:cNvPr id="6" name="Shape 6"/>
            <p:cNvGrpSpPr/>
            <p:nvPr/>
          </p:nvGrpSpPr>
          <p:grpSpPr>
            <a:xfrm>
              <a:off x="132421648" y="0"/>
              <a:ext cx="1877489024" cy="2069231606"/>
              <a:chOff x="0" y="0"/>
              <a:chExt cx="2147483646" cy="2147483646"/>
            </a:xfrm>
          </p:grpSpPr>
          <p:grpSp>
            <p:nvGrpSpPr>
              <p:cNvPr id="7" name="Shape 7"/>
              <p:cNvGrpSpPr/>
              <p:nvPr/>
            </p:nvGrpSpPr>
            <p:grpSpPr>
              <a:xfrm>
                <a:off x="0" y="0"/>
                <a:ext cx="590558074" cy="2147483549"/>
                <a:chOff x="0" y="0"/>
                <a:chExt cx="2147483646" cy="2147483647"/>
              </a:xfrm>
            </p:grpSpPr>
            <p:sp>
              <p:nvSpPr>
                <p:cNvPr id="8" name="Shape 8"/>
                <p:cNvSpPr txBox="1"/>
                <p:nvPr/>
              </p:nvSpPr>
              <p:spPr>
                <a:xfrm>
                  <a:off x="780903455" y="0"/>
                  <a:ext cx="136658019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9" name="Shape 9"/>
                <p:cNvSpPr txBox="1"/>
                <p:nvPr/>
              </p:nvSpPr>
              <p:spPr>
                <a:xfrm>
                  <a:off x="0" y="0"/>
                  <a:ext cx="390451722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0" name="Shape 10"/>
                <p:cNvSpPr txBox="1"/>
                <p:nvPr/>
              </p:nvSpPr>
              <p:spPr>
                <a:xfrm>
                  <a:off x="195225858" y="0"/>
                  <a:ext cx="65075287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grpSp>
            <p:nvGrpSpPr>
              <p:cNvPr id="11" name="Shape 11"/>
              <p:cNvGrpSpPr/>
              <p:nvPr/>
            </p:nvGrpSpPr>
            <p:grpSpPr>
              <a:xfrm>
                <a:off x="99171964" y="0"/>
                <a:ext cx="590558061" cy="2147483549"/>
                <a:chOff x="0" y="0"/>
                <a:chExt cx="2147483647" cy="2147483647"/>
              </a:xfrm>
            </p:grpSpPr>
            <p:sp>
              <p:nvSpPr>
                <p:cNvPr id="12" name="Shape 12"/>
                <p:cNvSpPr txBox="1"/>
                <p:nvPr/>
              </p:nvSpPr>
              <p:spPr>
                <a:xfrm>
                  <a:off x="780903424" y="0"/>
                  <a:ext cx="1366580222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3" name="Shape 13"/>
                <p:cNvSpPr txBox="1"/>
                <p:nvPr/>
              </p:nvSpPr>
              <p:spPr>
                <a:xfrm>
                  <a:off x="0" y="0"/>
                  <a:ext cx="39045173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4" name="Shape 14"/>
                <p:cNvSpPr txBox="1"/>
                <p:nvPr/>
              </p:nvSpPr>
              <p:spPr>
                <a:xfrm>
                  <a:off x="195225856" y="0"/>
                  <a:ext cx="65075288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grpSp>
            <p:nvGrpSpPr>
              <p:cNvPr id="15" name="Shape 15"/>
              <p:cNvGrpSpPr/>
              <p:nvPr/>
            </p:nvGrpSpPr>
            <p:grpSpPr>
              <a:xfrm rot="10800000">
                <a:off x="1556925576" y="97"/>
                <a:ext cx="590558070" cy="2147483549"/>
                <a:chOff x="0" y="0"/>
                <a:chExt cx="2147483647" cy="2147483647"/>
              </a:xfrm>
            </p:grpSpPr>
            <p:sp>
              <p:nvSpPr>
                <p:cNvPr id="16" name="Shape 16"/>
                <p:cNvSpPr txBox="1"/>
                <p:nvPr/>
              </p:nvSpPr>
              <p:spPr>
                <a:xfrm>
                  <a:off x="780903446" y="0"/>
                  <a:ext cx="1366580200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7" name="Shape 17"/>
                <p:cNvSpPr txBox="1"/>
                <p:nvPr/>
              </p:nvSpPr>
              <p:spPr>
                <a:xfrm>
                  <a:off x="0" y="0"/>
                  <a:ext cx="39045172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8" name="Shape 18"/>
                <p:cNvSpPr txBox="1"/>
                <p:nvPr/>
              </p:nvSpPr>
              <p:spPr>
                <a:xfrm>
                  <a:off x="195225860" y="0"/>
                  <a:ext cx="65075287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sp>
            <p:nvSpPr>
              <p:cNvPr id="19" name="Shape 19"/>
              <p:cNvSpPr txBox="1"/>
              <p:nvPr/>
            </p:nvSpPr>
            <p:spPr>
              <a:xfrm>
                <a:off x="894784799" y="0"/>
                <a:ext cx="662140896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20" name="Shape 20"/>
              <p:cNvSpPr txBox="1"/>
              <p:nvPr/>
            </p:nvSpPr>
            <p:spPr>
              <a:xfrm>
                <a:off x="680036617" y="0"/>
                <a:ext cx="107374236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21" name="Shape 21"/>
              <p:cNvSpPr txBox="1"/>
              <p:nvPr/>
            </p:nvSpPr>
            <p:spPr>
              <a:xfrm>
                <a:off x="733723693" y="0"/>
                <a:ext cx="178957061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</p:grpSp>
        <p:sp>
          <p:nvSpPr>
            <p:cNvPr id="22" name="Shape 22"/>
            <p:cNvSpPr/>
            <p:nvPr/>
          </p:nvSpPr>
          <p:spPr>
            <a:xfrm>
              <a:off x="129814058" y="1519352510"/>
              <a:ext cx="1877814943" cy="354451702"/>
            </a:xfrm>
            <a:custGeom>
              <a:avLst/>
              <a:gdLst/>
              <a:ahLst/>
              <a:cxnLst/>
              <a:rect l="0" t="0" r="0" b="0"/>
              <a:pathLst>
                <a:path w="9144000" h="1175655" extrusionOk="0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3" name="Shape 23"/>
            <p:cNvSpPr/>
            <p:nvPr/>
          </p:nvSpPr>
          <p:spPr>
            <a:xfrm>
              <a:off x="129814058" y="1046111505"/>
              <a:ext cx="1877814943" cy="268712857"/>
            </a:xfrm>
            <a:custGeom>
              <a:avLst/>
              <a:gdLst/>
              <a:ahLst/>
              <a:cxnLst/>
              <a:rect l="0" t="0" r="0" b="0"/>
              <a:pathLst>
                <a:path w="9144000" h="890650" extrusionOk="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4" name="Shape 24"/>
            <p:cNvSpPr/>
            <p:nvPr/>
          </p:nvSpPr>
          <p:spPr>
            <a:xfrm>
              <a:off x="127532134" y="1701847327"/>
              <a:ext cx="617029182" cy="365468286"/>
            </a:xfrm>
            <a:custGeom>
              <a:avLst/>
              <a:gdLst/>
              <a:ahLst/>
              <a:cxnLst/>
              <a:rect l="0" t="0" r="0" b="0"/>
              <a:pathLst>
                <a:path w="3004457" h="1211283" extrusionOk="0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5" name="Shape 25"/>
            <p:cNvSpPr/>
            <p:nvPr/>
          </p:nvSpPr>
          <p:spPr>
            <a:xfrm>
              <a:off x="129814058" y="1594553801"/>
              <a:ext cx="1877814943" cy="445938401"/>
            </a:xfrm>
            <a:custGeom>
              <a:avLst/>
              <a:gdLst/>
              <a:ahLst/>
              <a:cxnLst/>
              <a:rect l="0" t="0" r="0" b="0"/>
              <a:pathLst>
                <a:path w="9144000" h="1478478" extrusionOk="0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6" name="Shape 26"/>
            <p:cNvSpPr/>
            <p:nvPr/>
          </p:nvSpPr>
          <p:spPr>
            <a:xfrm>
              <a:off x="571154369" y="1548570839"/>
              <a:ext cx="1433867101" cy="518744715"/>
            </a:xfrm>
            <a:custGeom>
              <a:avLst/>
              <a:gdLst/>
              <a:ahLst/>
              <a:cxnLst/>
              <a:rect l="0" t="0" r="0" b="0"/>
              <a:pathLst>
                <a:path w="6982691" h="1719942" extrusionOk="0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7" name="Shape 27"/>
            <p:cNvSpPr/>
            <p:nvPr/>
          </p:nvSpPr>
          <p:spPr>
            <a:xfrm rot="1799999">
              <a:off x="747494794" y="862658967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9803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8" name="Shape 28"/>
            <p:cNvSpPr/>
            <p:nvPr/>
          </p:nvSpPr>
          <p:spPr>
            <a:xfrm rot="1799999">
              <a:off x="896129280" y="1244892042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9" name="Shape 29"/>
            <p:cNvSpPr/>
            <p:nvPr/>
          </p:nvSpPr>
          <p:spPr>
            <a:xfrm rot="1799999">
              <a:off x="898084954" y="480425892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0" name="Shape 30"/>
            <p:cNvSpPr/>
            <p:nvPr/>
          </p:nvSpPr>
          <p:spPr>
            <a:xfrm rot="1799999">
              <a:off x="743583291" y="98192851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3529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1" name="Shape 31"/>
            <p:cNvSpPr/>
            <p:nvPr/>
          </p:nvSpPr>
          <p:spPr>
            <a:xfrm rot="1799999">
              <a:off x="1048675269" y="1624251135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549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2" name="Shape 32"/>
            <p:cNvSpPr/>
            <p:nvPr/>
          </p:nvSpPr>
          <p:spPr>
            <a:xfrm rot="1800000">
              <a:off x="53866823" y="1267883511"/>
              <a:ext cx="259132787" cy="418636200"/>
            </a:xfrm>
            <a:custGeom>
              <a:avLst/>
              <a:gdLst/>
              <a:ahLst/>
              <a:cxnLst/>
              <a:rect l="0" t="0" r="0" b="0"/>
              <a:pathLst>
                <a:path w="1261499" h="1388236" extrusionOk="0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3" name="Shape 33"/>
            <p:cNvSpPr/>
            <p:nvPr/>
          </p:nvSpPr>
          <p:spPr>
            <a:xfrm rot="1799999">
              <a:off x="137310753" y="1629998948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4" name="Shape 34"/>
            <p:cNvSpPr/>
            <p:nvPr/>
          </p:nvSpPr>
          <p:spPr>
            <a:xfrm rot="1799999">
              <a:off x="143177885" y="859785060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5" name="Shape 35"/>
            <p:cNvSpPr/>
            <p:nvPr/>
          </p:nvSpPr>
          <p:spPr>
            <a:xfrm rot="1799999">
              <a:off x="291812397" y="1244892042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6" name="Shape 36"/>
            <p:cNvSpPr/>
            <p:nvPr/>
          </p:nvSpPr>
          <p:spPr>
            <a:xfrm rot="1799999">
              <a:off x="442402764" y="1632873006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7" name="Shape 37"/>
            <p:cNvSpPr/>
            <p:nvPr/>
          </p:nvSpPr>
          <p:spPr>
            <a:xfrm rot="1799999">
              <a:off x="446314267" y="862658967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8" name="Shape 38"/>
            <p:cNvSpPr/>
            <p:nvPr/>
          </p:nvSpPr>
          <p:spPr>
            <a:xfrm rot="1799999">
              <a:off x="295723900" y="471804096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9" name="Shape 39"/>
            <p:cNvSpPr/>
            <p:nvPr/>
          </p:nvSpPr>
          <p:spPr>
            <a:xfrm rot="1800000">
              <a:off x="1530107906" y="1250639893"/>
              <a:ext cx="328560528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9803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40" name="Shape 40"/>
            <p:cNvSpPr/>
            <p:nvPr/>
          </p:nvSpPr>
          <p:spPr>
            <a:xfrm rot="1800000">
              <a:off x="1682653896" y="1635746798"/>
              <a:ext cx="328560528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41" name="Shape 41"/>
            <p:cNvSpPr/>
            <p:nvPr/>
          </p:nvSpPr>
          <p:spPr>
            <a:xfrm rot="1800000">
              <a:off x="1682653896" y="865532911"/>
              <a:ext cx="328560528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42" name="Shape 42"/>
            <p:cNvSpPr/>
            <p:nvPr/>
          </p:nvSpPr>
          <p:spPr>
            <a:xfrm rot="1800000">
              <a:off x="1838133497" y="1223816527"/>
              <a:ext cx="255221306" cy="418636200"/>
            </a:xfrm>
            <a:custGeom>
              <a:avLst/>
              <a:gdLst/>
              <a:ahLst/>
              <a:cxnLst/>
              <a:rect l="0" t="0" r="0" b="0"/>
              <a:pathLst>
                <a:path w="1243407" h="1388236" extrusionOk="0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lt1">
                <a:alpha val="3529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43" name="Shape 43"/>
            <p:cNvSpPr/>
            <p:nvPr/>
          </p:nvSpPr>
          <p:spPr>
            <a:xfrm rot="1800000">
              <a:off x="1838133422" y="455997336"/>
              <a:ext cx="254895221" cy="419115340"/>
            </a:xfrm>
            <a:custGeom>
              <a:avLst/>
              <a:gdLst/>
              <a:ahLst/>
              <a:cxnLst/>
              <a:rect l="0" t="0" r="0" b="0"/>
              <a:pathLst>
                <a:path w="1241871" h="1388822" extrusionOk="0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lt1">
                <a:alpha val="0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</p:grpSp>
      <p:sp>
        <p:nvSpPr>
          <p:cNvPr id="44" name="Shape 44"/>
          <p:cNvSpPr txBox="1"/>
          <p:nvPr/>
        </p:nvSpPr>
        <p:spPr>
          <a:xfrm>
            <a:off x="457200" y="333375"/>
            <a:ext cx="8229600" cy="6186487"/>
          </a:xfrm>
          <a:prstGeom prst="rect">
            <a:avLst/>
          </a:prstGeom>
          <a:solidFill>
            <a:schemeClr val="lt1"/>
          </a:solidFill>
          <a:ln w="952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45" name="Shape 45"/>
          <p:cNvSpPr txBox="1"/>
          <p:nvPr/>
        </p:nvSpPr>
        <p:spPr>
          <a:xfrm>
            <a:off x="4560887" y="-22225"/>
            <a:ext cx="3679824" cy="700086"/>
          </a:xfrm>
          <a:prstGeom prst="rect">
            <a:avLst/>
          </a:prstGeom>
          <a:solidFill>
            <a:srgbClr val="F5F5F5"/>
          </a:solidFill>
          <a:ln w="15875" cap="rnd">
            <a:solidFill>
              <a:srgbClr val="74A51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46" name="Shape 46"/>
          <p:cNvSpPr txBox="1"/>
          <p:nvPr/>
        </p:nvSpPr>
        <p:spPr>
          <a:xfrm>
            <a:off x="4649787" y="-22225"/>
            <a:ext cx="3505200" cy="6238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6pPr>
            <a:lvl7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7pPr>
            <a:lvl8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8pPr>
            <a:lvl9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1042987" y="2324100"/>
            <a:ext cx="6777036" cy="3508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39763" marR="0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123950" marR="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8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325563" marR="0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517904" marR="0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719072" marR="0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920240" marR="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2121408" marR="0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dt" idx="10"/>
          </p:nvPr>
        </p:nvSpPr>
        <p:spPr>
          <a:xfrm>
            <a:off x="5997575" y="223837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ftr" idx="11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sldNum" idx="12"/>
          </p:nvPr>
        </p:nvSpPr>
        <p:spPr>
          <a:xfrm>
            <a:off x="4649787" y="223837"/>
            <a:ext cx="1331912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2F35F"/>
            </a:gs>
            <a:gs pos="61999">
              <a:srgbClr val="92BE3F"/>
            </a:gs>
            <a:gs pos="100000">
              <a:srgbClr val="80A33D"/>
            </a:gs>
          </a:gsLst>
          <a:lin ang="5400000" scaled="0"/>
        </a:gra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Shape 78"/>
          <p:cNvGrpSpPr/>
          <p:nvPr/>
        </p:nvGrpSpPr>
        <p:grpSpPr>
          <a:xfrm>
            <a:off x="-644936" y="0"/>
            <a:ext cx="10458962" cy="7117348"/>
            <a:chOff x="0" y="0"/>
            <a:chExt cx="2147483647" cy="2147483647"/>
          </a:xfrm>
        </p:grpSpPr>
        <p:grpSp>
          <p:nvGrpSpPr>
            <p:cNvPr id="79" name="Shape 79"/>
            <p:cNvGrpSpPr/>
            <p:nvPr/>
          </p:nvGrpSpPr>
          <p:grpSpPr>
            <a:xfrm>
              <a:off x="132421660" y="0"/>
              <a:ext cx="1877489184" cy="2069231606"/>
              <a:chOff x="0" y="0"/>
              <a:chExt cx="2147483646" cy="2147483646"/>
            </a:xfrm>
          </p:grpSpPr>
          <p:grpSp>
            <p:nvGrpSpPr>
              <p:cNvPr id="80" name="Shape 80"/>
              <p:cNvGrpSpPr/>
              <p:nvPr/>
            </p:nvGrpSpPr>
            <p:grpSpPr>
              <a:xfrm>
                <a:off x="0" y="0"/>
                <a:ext cx="590558074" cy="2147483549"/>
                <a:chOff x="0" y="0"/>
                <a:chExt cx="2147483646" cy="2147483647"/>
              </a:xfrm>
            </p:grpSpPr>
            <p:sp>
              <p:nvSpPr>
                <p:cNvPr id="81" name="Shape 81"/>
                <p:cNvSpPr txBox="1"/>
                <p:nvPr/>
              </p:nvSpPr>
              <p:spPr>
                <a:xfrm>
                  <a:off x="780903455" y="0"/>
                  <a:ext cx="136658019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82" name="Shape 82"/>
                <p:cNvSpPr txBox="1"/>
                <p:nvPr/>
              </p:nvSpPr>
              <p:spPr>
                <a:xfrm>
                  <a:off x="0" y="0"/>
                  <a:ext cx="390451722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83" name="Shape 83"/>
                <p:cNvSpPr txBox="1"/>
                <p:nvPr/>
              </p:nvSpPr>
              <p:spPr>
                <a:xfrm>
                  <a:off x="195225858" y="0"/>
                  <a:ext cx="65075287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grpSp>
            <p:nvGrpSpPr>
              <p:cNvPr id="84" name="Shape 84"/>
              <p:cNvGrpSpPr/>
              <p:nvPr/>
            </p:nvGrpSpPr>
            <p:grpSpPr>
              <a:xfrm>
                <a:off x="99171964" y="0"/>
                <a:ext cx="590558061" cy="2147483549"/>
                <a:chOff x="0" y="0"/>
                <a:chExt cx="2147483647" cy="2147483647"/>
              </a:xfrm>
            </p:grpSpPr>
            <p:sp>
              <p:nvSpPr>
                <p:cNvPr id="85" name="Shape 85"/>
                <p:cNvSpPr txBox="1"/>
                <p:nvPr/>
              </p:nvSpPr>
              <p:spPr>
                <a:xfrm>
                  <a:off x="780903424" y="0"/>
                  <a:ext cx="1366580222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86" name="Shape 86"/>
                <p:cNvSpPr txBox="1"/>
                <p:nvPr/>
              </p:nvSpPr>
              <p:spPr>
                <a:xfrm>
                  <a:off x="0" y="0"/>
                  <a:ext cx="39045173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87" name="Shape 87"/>
                <p:cNvSpPr txBox="1"/>
                <p:nvPr/>
              </p:nvSpPr>
              <p:spPr>
                <a:xfrm>
                  <a:off x="195225856" y="0"/>
                  <a:ext cx="65075288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grpSp>
            <p:nvGrpSpPr>
              <p:cNvPr id="88" name="Shape 88"/>
              <p:cNvGrpSpPr/>
              <p:nvPr/>
            </p:nvGrpSpPr>
            <p:grpSpPr>
              <a:xfrm rot="10800000">
                <a:off x="1556925576" y="97"/>
                <a:ext cx="590558070" cy="2147483549"/>
                <a:chOff x="0" y="0"/>
                <a:chExt cx="2147483647" cy="2147483647"/>
              </a:xfrm>
            </p:grpSpPr>
            <p:sp>
              <p:nvSpPr>
                <p:cNvPr id="89" name="Shape 89"/>
                <p:cNvSpPr txBox="1"/>
                <p:nvPr/>
              </p:nvSpPr>
              <p:spPr>
                <a:xfrm>
                  <a:off x="780903446" y="0"/>
                  <a:ext cx="1366580200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90" name="Shape 90"/>
                <p:cNvSpPr txBox="1"/>
                <p:nvPr/>
              </p:nvSpPr>
              <p:spPr>
                <a:xfrm>
                  <a:off x="0" y="0"/>
                  <a:ext cx="39045172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91" name="Shape 91"/>
                <p:cNvSpPr txBox="1"/>
                <p:nvPr/>
              </p:nvSpPr>
              <p:spPr>
                <a:xfrm>
                  <a:off x="195225860" y="0"/>
                  <a:ext cx="65075287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sp>
            <p:nvSpPr>
              <p:cNvPr id="92" name="Shape 92"/>
              <p:cNvSpPr txBox="1"/>
              <p:nvPr/>
            </p:nvSpPr>
            <p:spPr>
              <a:xfrm>
                <a:off x="894784799" y="0"/>
                <a:ext cx="662140896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93" name="Shape 93"/>
              <p:cNvSpPr txBox="1"/>
              <p:nvPr/>
            </p:nvSpPr>
            <p:spPr>
              <a:xfrm>
                <a:off x="680036617" y="0"/>
                <a:ext cx="107374236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94" name="Shape 94"/>
              <p:cNvSpPr txBox="1"/>
              <p:nvPr/>
            </p:nvSpPr>
            <p:spPr>
              <a:xfrm>
                <a:off x="733723693" y="0"/>
                <a:ext cx="178957061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</p:grpSp>
        <p:sp>
          <p:nvSpPr>
            <p:cNvPr id="95" name="Shape 95"/>
            <p:cNvSpPr/>
            <p:nvPr/>
          </p:nvSpPr>
          <p:spPr>
            <a:xfrm>
              <a:off x="129814069" y="1519352510"/>
              <a:ext cx="1877815329" cy="354451702"/>
            </a:xfrm>
            <a:custGeom>
              <a:avLst/>
              <a:gdLst/>
              <a:ahLst/>
              <a:cxnLst/>
              <a:rect l="0" t="0" r="0" b="0"/>
              <a:pathLst>
                <a:path w="9144000" h="1175655" extrusionOk="0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96" name="Shape 96"/>
            <p:cNvSpPr/>
            <p:nvPr/>
          </p:nvSpPr>
          <p:spPr>
            <a:xfrm>
              <a:off x="129814069" y="1046111505"/>
              <a:ext cx="1877815329" cy="268712857"/>
            </a:xfrm>
            <a:custGeom>
              <a:avLst/>
              <a:gdLst/>
              <a:ahLst/>
              <a:cxnLst/>
              <a:rect l="0" t="0" r="0" b="0"/>
              <a:pathLst>
                <a:path w="9144000" h="890650" extrusionOk="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97" name="Shape 97"/>
            <p:cNvSpPr/>
            <p:nvPr/>
          </p:nvSpPr>
          <p:spPr>
            <a:xfrm>
              <a:off x="127532145" y="1701847327"/>
              <a:ext cx="617029235" cy="365468286"/>
            </a:xfrm>
            <a:custGeom>
              <a:avLst/>
              <a:gdLst/>
              <a:ahLst/>
              <a:cxnLst/>
              <a:rect l="0" t="0" r="0" b="0"/>
              <a:pathLst>
                <a:path w="3004457" h="1211283" extrusionOk="0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98" name="Shape 98"/>
            <p:cNvSpPr/>
            <p:nvPr/>
          </p:nvSpPr>
          <p:spPr>
            <a:xfrm>
              <a:off x="129814069" y="1594553801"/>
              <a:ext cx="1877815329" cy="445938401"/>
            </a:xfrm>
            <a:custGeom>
              <a:avLst/>
              <a:gdLst/>
              <a:ahLst/>
              <a:cxnLst/>
              <a:rect l="0" t="0" r="0" b="0"/>
              <a:pathLst>
                <a:path w="9144000" h="1478478" extrusionOk="0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99" name="Shape 99"/>
            <p:cNvSpPr/>
            <p:nvPr/>
          </p:nvSpPr>
          <p:spPr>
            <a:xfrm>
              <a:off x="571154418" y="1548570839"/>
              <a:ext cx="1433867396" cy="518744715"/>
            </a:xfrm>
            <a:custGeom>
              <a:avLst/>
              <a:gdLst/>
              <a:ahLst/>
              <a:cxnLst/>
              <a:rect l="0" t="0" r="0" b="0"/>
              <a:pathLst>
                <a:path w="6982691" h="1719942" extrusionOk="0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0" name="Shape 100"/>
            <p:cNvSpPr/>
            <p:nvPr/>
          </p:nvSpPr>
          <p:spPr>
            <a:xfrm rot="1800000">
              <a:off x="747495076" y="862658974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9803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1" name="Shape 101"/>
            <p:cNvSpPr/>
            <p:nvPr/>
          </p:nvSpPr>
          <p:spPr>
            <a:xfrm rot="1800000">
              <a:off x="896129575" y="1244892049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2" name="Shape 102"/>
            <p:cNvSpPr/>
            <p:nvPr/>
          </p:nvSpPr>
          <p:spPr>
            <a:xfrm rot="1800000">
              <a:off x="898085249" y="480425898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3" name="Shape 103"/>
            <p:cNvSpPr/>
            <p:nvPr/>
          </p:nvSpPr>
          <p:spPr>
            <a:xfrm rot="1800000">
              <a:off x="743583573" y="98192857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3529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4" name="Shape 104"/>
            <p:cNvSpPr/>
            <p:nvPr/>
          </p:nvSpPr>
          <p:spPr>
            <a:xfrm rot="1800000">
              <a:off x="1048675577" y="1624251065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549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5" name="Shape 105"/>
            <p:cNvSpPr/>
            <p:nvPr/>
          </p:nvSpPr>
          <p:spPr>
            <a:xfrm rot="1800000">
              <a:off x="53866828" y="1267883511"/>
              <a:ext cx="259132809" cy="418636200"/>
            </a:xfrm>
            <a:custGeom>
              <a:avLst/>
              <a:gdLst/>
              <a:ahLst/>
              <a:cxnLst/>
              <a:rect l="0" t="0" r="0" b="0"/>
              <a:pathLst>
                <a:path w="1261499" h="1388236" extrusionOk="0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6" name="Shape 106"/>
            <p:cNvSpPr/>
            <p:nvPr/>
          </p:nvSpPr>
          <p:spPr>
            <a:xfrm rot="1800000">
              <a:off x="137310970" y="1629999030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7" name="Shape 107"/>
            <p:cNvSpPr/>
            <p:nvPr/>
          </p:nvSpPr>
          <p:spPr>
            <a:xfrm rot="1800000">
              <a:off x="143178102" y="859785067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8" name="Shape 108"/>
            <p:cNvSpPr/>
            <p:nvPr/>
          </p:nvSpPr>
          <p:spPr>
            <a:xfrm rot="1800000">
              <a:off x="291812640" y="1244892049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9" name="Shape 109"/>
            <p:cNvSpPr/>
            <p:nvPr/>
          </p:nvSpPr>
          <p:spPr>
            <a:xfrm rot="1800000">
              <a:off x="442403020" y="1632872937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0" name="Shape 110"/>
            <p:cNvSpPr/>
            <p:nvPr/>
          </p:nvSpPr>
          <p:spPr>
            <a:xfrm rot="1800000">
              <a:off x="446314498" y="862658974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1" name="Shape 111"/>
            <p:cNvSpPr/>
            <p:nvPr/>
          </p:nvSpPr>
          <p:spPr>
            <a:xfrm rot="1800000">
              <a:off x="295724118" y="471804103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2" name="Shape 112"/>
            <p:cNvSpPr/>
            <p:nvPr/>
          </p:nvSpPr>
          <p:spPr>
            <a:xfrm rot="1800000">
              <a:off x="1530108037" y="1250639893"/>
              <a:ext cx="328560557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9803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3" name="Shape 113"/>
            <p:cNvSpPr/>
            <p:nvPr/>
          </p:nvSpPr>
          <p:spPr>
            <a:xfrm rot="1800000">
              <a:off x="1682654040" y="1635746798"/>
              <a:ext cx="328560557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4" name="Shape 114"/>
            <p:cNvSpPr/>
            <p:nvPr/>
          </p:nvSpPr>
          <p:spPr>
            <a:xfrm rot="1800000">
              <a:off x="1682654040" y="865532911"/>
              <a:ext cx="328560557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5" name="Shape 115"/>
            <p:cNvSpPr/>
            <p:nvPr/>
          </p:nvSpPr>
          <p:spPr>
            <a:xfrm rot="1800000">
              <a:off x="1838133669" y="1223816524"/>
              <a:ext cx="255221115" cy="418636200"/>
            </a:xfrm>
            <a:custGeom>
              <a:avLst/>
              <a:gdLst/>
              <a:ahLst/>
              <a:cxnLst/>
              <a:rect l="0" t="0" r="0" b="0"/>
              <a:pathLst>
                <a:path w="1243407" h="1388236" extrusionOk="0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lt1">
                <a:alpha val="3529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6" name="Shape 116"/>
            <p:cNvSpPr/>
            <p:nvPr/>
          </p:nvSpPr>
          <p:spPr>
            <a:xfrm rot="1800000">
              <a:off x="1838133786" y="455997336"/>
              <a:ext cx="254895243" cy="419115340"/>
            </a:xfrm>
            <a:custGeom>
              <a:avLst/>
              <a:gdLst/>
              <a:ahLst/>
              <a:cxnLst/>
              <a:rect l="0" t="0" r="0" b="0"/>
              <a:pathLst>
                <a:path w="1241871" h="1388822" extrusionOk="0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lt1">
                <a:alpha val="0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</p:grpSp>
      <p:sp>
        <p:nvSpPr>
          <p:cNvPr id="117" name="Shape 117"/>
          <p:cNvSpPr txBox="1"/>
          <p:nvPr/>
        </p:nvSpPr>
        <p:spPr>
          <a:xfrm>
            <a:off x="4560887" y="-22225"/>
            <a:ext cx="3679824" cy="6272212"/>
          </a:xfrm>
          <a:prstGeom prst="rect">
            <a:avLst/>
          </a:prstGeom>
          <a:solidFill>
            <a:srgbClr val="F5F5F5"/>
          </a:solidFill>
          <a:ln w="15875" cap="rnd">
            <a:solidFill>
              <a:srgbClr val="74A51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18" name="Shape 118"/>
          <p:cNvSpPr txBox="1"/>
          <p:nvPr/>
        </p:nvSpPr>
        <p:spPr>
          <a:xfrm>
            <a:off x="4649787" y="-22225"/>
            <a:ext cx="3505200" cy="23129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19" name="Shape 119"/>
          <p:cNvSpPr txBox="1"/>
          <p:nvPr/>
        </p:nvSpPr>
        <p:spPr>
          <a:xfrm>
            <a:off x="4651375" y="6088062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20" name="Shape 120"/>
          <p:cNvSpPr txBox="1"/>
          <p:nvPr/>
        </p:nvSpPr>
        <p:spPr>
          <a:xfrm>
            <a:off x="4651375" y="6088062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6pPr>
            <a:lvl7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7pPr>
            <a:lvl8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8pPr>
            <a:lvl9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1042987" y="2324100"/>
            <a:ext cx="6777036" cy="3508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39763" marR="0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123950" marR="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8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325563" marR="0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517904" marR="0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719072" marR="0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920240" marR="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2121408" marR="0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3" name="Shape 123"/>
          <p:cNvSpPr txBox="1">
            <a:spLocks noGrp="1"/>
          </p:cNvSpPr>
          <p:nvPr>
            <p:ph type="dt" idx="10"/>
          </p:nvPr>
        </p:nvSpPr>
        <p:spPr>
          <a:xfrm>
            <a:off x="4738687" y="1516062"/>
            <a:ext cx="2133599" cy="7524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defRPr sz="2400" b="0" i="0" u="none" strike="noStrike" cap="none" baseline="0">
                <a:solidFill>
                  <a:srgbClr val="FEFEFE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24" name="Shape 124"/>
          <p:cNvSpPr txBox="1">
            <a:spLocks noGrp="1"/>
          </p:cNvSpPr>
          <p:nvPr>
            <p:ph type="ftr" idx="11"/>
          </p:nvPr>
        </p:nvSpPr>
        <p:spPr>
          <a:xfrm>
            <a:off x="5303837" y="5719762"/>
            <a:ext cx="2830511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5" name="Shape 125"/>
          <p:cNvSpPr txBox="1">
            <a:spLocks noGrp="1"/>
          </p:cNvSpPr>
          <p:nvPr>
            <p:ph type="sldNum" idx="12"/>
          </p:nvPr>
        </p:nvSpPr>
        <p:spPr>
          <a:xfrm>
            <a:off x="4649787" y="5719762"/>
            <a:ext cx="642936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chemeClr val="accent1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>
            <a:spLocks noGrp="1"/>
          </p:cNvSpPr>
          <p:nvPr>
            <p:ph type="subTitle" idx="1"/>
          </p:nvPr>
        </p:nvSpPr>
        <p:spPr>
          <a:xfrm>
            <a:off x="4733925" y="4421187"/>
            <a:ext cx="3309937" cy="12644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cs-CZ" sz="2400" b="0" i="0" u="none" strike="noStrike" cap="none" baseline="0" dirty="0" smtClean="0">
                <a:solidFill>
                  <a:srgbClr val="443329"/>
                </a:solidFill>
                <a:latin typeface="Arial"/>
                <a:ea typeface="Arial"/>
                <a:cs typeface="Arial"/>
                <a:sym typeface="Arial"/>
              </a:rPr>
              <a:t>Matematika</a:t>
            </a: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cs-CZ" dirty="0" smtClean="0"/>
              <a:t>Vzájemná poloha bodů a přímek</a:t>
            </a:r>
            <a:endParaRPr lang="cs-CZ" sz="2400" b="0" i="0" u="none" strike="noStrike" cap="none" baseline="0" dirty="0" smtClean="0">
              <a:solidFill>
                <a:srgbClr val="443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Shape 138"/>
          <p:cNvSpPr/>
          <p:nvPr/>
        </p:nvSpPr>
        <p:spPr>
          <a:xfrm>
            <a:off x="1547812" y="620712"/>
            <a:ext cx="5867400" cy="145732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431800" y="333375"/>
            <a:ext cx="8280399" cy="1143000"/>
          </a:xfrm>
          <a:prstGeom prst="rect">
            <a:avLst/>
          </a:prstGeom>
          <a:solidFill>
            <a:srgbClr val="EFFFC1"/>
          </a:solidFill>
          <a:ln w="952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x-none" sz="48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Výukový materiál</a:t>
            </a:r>
          </a:p>
        </p:txBody>
      </p:sp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431800" y="1628775"/>
            <a:ext cx="8280399" cy="2533987"/>
          </a:xfrm>
          <a:prstGeom prst="rect">
            <a:avLst/>
          </a:prstGeom>
          <a:solidFill>
            <a:srgbClr val="EFFFC1"/>
          </a:solidFill>
          <a:ln w="952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Číslo projektu: 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CZ.1.07/1.5.00/34.0608</a:t>
            </a:r>
          </a:p>
          <a:p>
            <a:pPr marL="0" marR="0" lvl="0" indent="0" algn="l" rtl="0">
              <a:lnSpc>
                <a:spcPct val="150000"/>
              </a:lnSpc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Šablona: 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III/2 Inovace a zkvalitnění výuky prostřednictvím ICT</a:t>
            </a:r>
          </a:p>
          <a:p>
            <a:pPr marL="0" marR="0" lvl="0" indent="0" algn="l" rtl="0">
              <a:lnSpc>
                <a:spcPct val="150000"/>
              </a:lnSpc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Číslo </a:t>
            </a: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materiálu: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2200" b="0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06_01</a:t>
            </a:r>
            <a:r>
              <a:rPr lang="x-none" sz="2200" b="0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_32_INOVACE_</a:t>
            </a:r>
            <a:r>
              <a:rPr lang="cs-CZ" sz="2200" b="0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14</a:t>
            </a:r>
            <a:r>
              <a:rPr lang="x-none" sz="2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		</a:t>
            </a:r>
          </a:p>
          <a:p>
            <a:endParaRPr dirty="0"/>
          </a:p>
          <a:p>
            <a:endParaRPr dirty="0"/>
          </a:p>
        </p:txBody>
      </p:sp>
      <p:sp>
        <p:nvSpPr>
          <p:cNvPr id="145" name="Shape 145"/>
          <p:cNvSpPr/>
          <p:nvPr/>
        </p:nvSpPr>
        <p:spPr>
          <a:xfrm>
            <a:off x="2843211" y="5299075"/>
            <a:ext cx="3168650" cy="7858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 txBox="1"/>
          <p:nvPr/>
        </p:nvSpPr>
        <p:spPr>
          <a:xfrm>
            <a:off x="684212" y="369887"/>
            <a:ext cx="6965949" cy="10156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wrap="square" lIns="91425" tIns="45700" rIns="91425" bIns="45700" anchor="t" anchorCtr="0">
            <a:spAutoFit/>
          </a:bodyPr>
          <a:lstStyle/>
          <a:p>
            <a:pPr marL="0" marR="0" lvl="0" indent="0" algn="ctr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
</a:t>
            </a:r>
            <a:r>
              <a:rPr lang="cs-CZ" sz="28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Vzájemná poloha bodů a přímek</a:t>
            </a:r>
            <a:endParaRPr lang="x-none" sz="28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dirty="0"/>
          </a:p>
        </p:txBody>
      </p:sp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395287" y="1327150"/>
            <a:ext cx="8280399" cy="3475783"/>
          </a:xfrm>
          <a:prstGeom prst="rect">
            <a:avLst/>
          </a:prstGeom>
          <a:solidFill>
            <a:srgbClr val="EFFFC1"/>
          </a:solidFill>
          <a:ln w="952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Předmět: 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cs-CZ" sz="2200" b="0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Matematika</a:t>
            </a:r>
            <a:endParaRPr lang="x-none" sz="22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Ročník: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2200" b="0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</a:t>
            </a:r>
            <a:endParaRPr lang="x-none" sz="22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Jméno autora: </a:t>
            </a:r>
            <a:r>
              <a:rPr lang="cs-CZ" sz="22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Mgr. Radka </a:t>
            </a:r>
            <a:r>
              <a:rPr lang="cs-CZ" sz="2200" b="1" i="0" u="none" strike="noStrike" cap="none" baseline="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Macháňová</a:t>
            </a:r>
            <a:endParaRPr lang="x-none" sz="2200" b="1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Škola: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SPŠ Hranice</a:t>
            </a:r>
          </a:p>
          <a:p>
            <a:endParaRPr dirty="0"/>
          </a:p>
          <a:p>
            <a:endParaRPr dirty="0"/>
          </a:p>
          <a:p>
            <a:endParaRPr dirty="0"/>
          </a:p>
          <a:p>
            <a:endParaRPr dirty="0"/>
          </a:p>
        </p:txBody>
      </p:sp>
      <p:sp>
        <p:nvSpPr>
          <p:cNvPr id="152" name="Shape 152"/>
          <p:cNvSpPr txBox="1"/>
          <p:nvPr/>
        </p:nvSpPr>
        <p:spPr>
          <a:xfrm>
            <a:off x="395287" y="6170166"/>
            <a:ext cx="8280399" cy="523180"/>
          </a:xfrm>
          <a:prstGeom prst="rect">
            <a:avLst/>
          </a:prstGeom>
          <a:solidFill>
            <a:srgbClr val="EFFFC1"/>
          </a:solidFill>
          <a:ln w="1587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1400" b="0" i="1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Autorem materiálu a všech jeho částí, není-li uvedeno jinak, je </a:t>
            </a:r>
            <a:r>
              <a:rPr lang="cs-CZ" sz="1400" b="0" i="1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Mgr. Radka Macháňová</a:t>
            </a:r>
            <a:r>
              <a:rPr lang="x-none" sz="1400" b="0" i="1" u="none" strike="noStrike" cap="none" baseline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x-none" sz="1400" b="0" i="1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1400" b="0" i="1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Financováno z ESF a státního rozpočtu ČR. </a:t>
            </a:r>
          </a:p>
        </p:txBody>
      </p:sp>
      <p:sp>
        <p:nvSpPr>
          <p:cNvPr id="153" name="Shape 153"/>
          <p:cNvSpPr txBox="1"/>
          <p:nvPr/>
        </p:nvSpPr>
        <p:spPr>
          <a:xfrm>
            <a:off x="395287" y="3308350"/>
            <a:ext cx="8350250" cy="215439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l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
</a:t>
            </a:r>
            <a:r>
              <a:rPr lang="x-none" sz="2200" b="1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Anotace:</a:t>
            </a:r>
            <a:r>
              <a:rPr lang="cs-CZ" sz="22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prezentace obsahuje základní stereometrické pojmy a vlastnosti bodů a přímek, k procvičení pojmů slouží příklady</a:t>
            </a:r>
            <a:endParaRPr dirty="0"/>
          </a:p>
          <a:p>
            <a:endParaRPr dirty="0"/>
          </a:p>
          <a:p>
            <a:pPr marL="0" marR="0" lvl="0" indent="0" algn="l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Klíčová slova</a:t>
            </a:r>
            <a:r>
              <a:rPr lang="x-none" sz="2200" b="1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cs-CZ" sz="22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stereometrie, bod,</a:t>
            </a:r>
            <a:r>
              <a:rPr lang="cs-CZ" sz="2200" b="1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přímka</a:t>
            </a:r>
            <a:endParaRPr lang="x-none" sz="2200" b="1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dirty="0"/>
          </a:p>
        </p:txBody>
      </p:sp>
      <p:sp>
        <p:nvSpPr>
          <p:cNvPr id="154" name="Shape 154"/>
          <p:cNvSpPr/>
          <p:nvPr/>
        </p:nvSpPr>
        <p:spPr>
          <a:xfrm>
            <a:off x="7650161" y="333375"/>
            <a:ext cx="1077911" cy="10795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dirty="0" smtClean="0"/>
              <a:t>POLOHA BODU VZHLEDEM </a:t>
            </a:r>
            <a:r>
              <a:rPr lang="cs-CZ" sz="3600" dirty="0" smtClean="0"/>
              <a:t>              K </a:t>
            </a:r>
            <a:r>
              <a:rPr lang="cs-CZ" sz="3600" dirty="0" smtClean="0"/>
              <a:t>BODU, K PŘÍMCE, K ROVINĚ:</a:t>
            </a:r>
            <a:endParaRPr lang="cs-CZ" sz="36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1) Daný bod je od jiného bodu různý, nebo </a:t>
            </a:r>
            <a:r>
              <a:rPr lang="cs-CZ" dirty="0" smtClean="0"/>
              <a:t>               s </a:t>
            </a:r>
            <a:r>
              <a:rPr lang="cs-CZ" dirty="0" smtClean="0"/>
              <a:t>ním splyne:</a:t>
            </a:r>
          </a:p>
          <a:p>
            <a:r>
              <a:rPr lang="cs-CZ" dirty="0" smtClean="0"/>
              <a:t>A,B jsou různé</a:t>
            </a:r>
          </a:p>
          <a:p>
            <a:r>
              <a:rPr lang="cs-CZ" dirty="0" smtClean="0"/>
              <a:t>C, D splývají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3643314"/>
            <a:ext cx="3590438" cy="201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042987" y="285728"/>
            <a:ext cx="7024686" cy="14287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2987" y="785794"/>
            <a:ext cx="6777036" cy="5046681"/>
          </a:xfrm>
        </p:spPr>
        <p:txBody>
          <a:bodyPr/>
          <a:lstStyle/>
          <a:p>
            <a:r>
              <a:rPr lang="cs-CZ" dirty="0" smtClean="0"/>
              <a:t>2) Daný bod na dané přímce leží, nebo neleží:</a:t>
            </a:r>
          </a:p>
          <a:p>
            <a:r>
              <a:rPr lang="cs-CZ" dirty="0" smtClean="0"/>
              <a:t>Bod A na přímce p leží</a:t>
            </a:r>
          </a:p>
          <a:p>
            <a:r>
              <a:rPr lang="cs-CZ" dirty="0" smtClean="0"/>
              <a:t>Bod B na přímce p neleží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3) Daný bod v dané rovině leží, nebo neleží</a:t>
            </a:r>
          </a:p>
          <a:p>
            <a:r>
              <a:rPr lang="cs-CZ" dirty="0" smtClean="0"/>
              <a:t>Bod A neleží v rovině CFG</a:t>
            </a:r>
          </a:p>
          <a:p>
            <a:r>
              <a:rPr lang="cs-CZ" dirty="0" smtClean="0"/>
              <a:t>Bod B leží v rovině CFG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4443084"/>
            <a:ext cx="4831128" cy="2029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URČETE: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1) Kolik přímek prochází bodem p a kolik přímek prochází různými body A, B na </a:t>
            </a:r>
            <a:r>
              <a:rPr lang="cs-CZ" dirty="0" smtClean="0"/>
              <a:t>obr.?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Bodem P prochází nekonečně mnoho přímek, různými body A, B prochází přímka jediná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3214686"/>
            <a:ext cx="3819545" cy="1642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042987" y="214290"/>
            <a:ext cx="7024686" cy="21431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2987" y="714356"/>
            <a:ext cx="6777036" cy="5118119"/>
          </a:xfrm>
        </p:spPr>
        <p:txBody>
          <a:bodyPr/>
          <a:lstStyle/>
          <a:p>
            <a:r>
              <a:rPr lang="cs-CZ" dirty="0" smtClean="0"/>
              <a:t>2) Kolik rovin prochází body A,B,C, které leží v </a:t>
            </a:r>
            <a:r>
              <a:rPr lang="cs-CZ" dirty="0" smtClean="0"/>
              <a:t>přímce, </a:t>
            </a:r>
            <a:r>
              <a:rPr lang="cs-CZ" dirty="0" smtClean="0"/>
              <a:t>a kolik rovin prochází body E,F,G, které v přímce </a:t>
            </a:r>
            <a:r>
              <a:rPr lang="cs-CZ" dirty="0" smtClean="0"/>
              <a:t>neleží?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Body A, B, C prochází nekonečně mnoho rovin, body E, F, G prochází jediná rovina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776" y="2204864"/>
            <a:ext cx="3821069" cy="18390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042987" y="0"/>
            <a:ext cx="7024686" cy="21429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2987" y="785794"/>
            <a:ext cx="6777036" cy="5046681"/>
          </a:xfrm>
        </p:spPr>
        <p:txBody>
          <a:bodyPr/>
          <a:lstStyle/>
          <a:p>
            <a:r>
              <a:rPr lang="cs-CZ" dirty="0" smtClean="0"/>
              <a:t>3) Určete některé další body, které leží </a:t>
            </a:r>
            <a:r>
              <a:rPr lang="cs-CZ" dirty="0" smtClean="0"/>
              <a:t>                     v </a:t>
            </a:r>
            <a:r>
              <a:rPr lang="cs-CZ" dirty="0" smtClean="0"/>
              <a:t>rovině stěny ABCD krychle na obrázku: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 rovině stěny ABCD leží např. všechny body přímek AB, BC, CD, DA, AC a BD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2204864"/>
            <a:ext cx="2305982" cy="2029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ZAPAMATUJTE SI: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2987" y="2324100"/>
            <a:ext cx="6777036" cy="3962420"/>
          </a:xfrm>
        </p:spPr>
        <p:txBody>
          <a:bodyPr/>
          <a:lstStyle/>
          <a:p>
            <a:pPr algn="ctr"/>
            <a:r>
              <a:rPr lang="cs-CZ" b="1" dirty="0" smtClean="0"/>
              <a:t>KAŽDÝMI DVĚMA BODY PROCHÁZÍ JEDINÁ PŘÍMKA</a:t>
            </a:r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KAŽDÝMI TŘEMI BODY,KTERÉ NELEŽÍ </a:t>
            </a:r>
            <a:r>
              <a:rPr lang="cs-CZ" b="1" dirty="0" smtClean="0"/>
              <a:t>              V </a:t>
            </a:r>
            <a:r>
              <a:rPr lang="cs-CZ" b="1" dirty="0" smtClean="0"/>
              <a:t>PŘÍMCE, PROCHÁZÍ JEDINÁ ROVINA</a:t>
            </a:r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LEŽÍ-LI V NĚJAKÉ ROVINĚ DVA RŮZNÉ BODY, LEŽÍ V NÍ CELÁ PŘÍMKA TĚMITO BODY PROCHÁZEJÍCÍ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VZÁJEMNÁ POLOHA DVOU PŘÍMEK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1) přímky nemají žádný společný bod a leží </a:t>
            </a:r>
            <a:r>
              <a:rPr lang="cs-CZ" dirty="0" smtClean="0"/>
              <a:t>              v </a:t>
            </a:r>
            <a:r>
              <a:rPr lang="cs-CZ" dirty="0" smtClean="0"/>
              <a:t>téže rovině - </a:t>
            </a:r>
            <a:r>
              <a:rPr lang="cs-CZ" b="1" dirty="0" smtClean="0"/>
              <a:t>ROVNOBĚŽNÉ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776" y="3428999"/>
            <a:ext cx="2485714" cy="23714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042987" y="214290"/>
            <a:ext cx="7024686" cy="285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2987" y="928670"/>
            <a:ext cx="6777036" cy="4903805"/>
          </a:xfrm>
        </p:spPr>
        <p:txBody>
          <a:bodyPr/>
          <a:lstStyle/>
          <a:p>
            <a:r>
              <a:rPr lang="cs-CZ" dirty="0" smtClean="0"/>
              <a:t>2) přímky nemají žádný společný bod a neleží v jedné rovině - </a:t>
            </a:r>
            <a:r>
              <a:rPr lang="cs-CZ" b="1" dirty="0" smtClean="0"/>
              <a:t>MIMOBĚŽNÉ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2204864"/>
            <a:ext cx="3980254" cy="37690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042987" y="0"/>
            <a:ext cx="7024686" cy="28572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2987" y="857232"/>
            <a:ext cx="6777036" cy="4975243"/>
          </a:xfrm>
        </p:spPr>
        <p:txBody>
          <a:bodyPr/>
          <a:lstStyle/>
          <a:p>
            <a:r>
              <a:rPr lang="cs-CZ" dirty="0" smtClean="0"/>
              <a:t>3) přímky mají jediný společný bod – </a:t>
            </a:r>
            <a:r>
              <a:rPr lang="cs-CZ" b="1" dirty="0" smtClean="0"/>
              <a:t>RŮZNOBĚŽNÉ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4) přímky mají všechny body společné - </a:t>
            </a:r>
            <a:r>
              <a:rPr lang="cs-CZ" b="1" dirty="0" smtClean="0"/>
              <a:t>SPLÝVAJÍCÍ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08160" y="1700808"/>
            <a:ext cx="3468502" cy="29253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ZAPAMATUJTE SI: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dirty="0" smtClean="0"/>
              <a:t>DVĚMA RŮZNÝMI ROVNOBĚŽKAMI PROCHÁZÍ JEDINÁ ROVINA</a:t>
            </a:r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DVĚMA RŮZNOBĚŽKAMI PROCHÁZÍ JEDINÁ ROVINA</a:t>
            </a:r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DVĚMA MIMOBĚŽKAMI ŽÁDNÁ ROVINA NEPROCHÁZÍ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Na obrázku je zobrazen jehlan se čtvercovou podstavou ABCD a vrcholem V. Vyjmenujte všechny přímky, ve kterých leží hrany tohoto jehlanu, které jsou s přímkou AD </a:t>
            </a:r>
          </a:p>
          <a:p>
            <a:pPr marL="590550" indent="-457200">
              <a:buFont typeface="+mj-lt"/>
              <a:buAutoNum type="alphaLcParenR"/>
            </a:pPr>
            <a:r>
              <a:rPr lang="cs-CZ" dirty="0" smtClean="0"/>
              <a:t>Rovnoběžné</a:t>
            </a:r>
          </a:p>
          <a:p>
            <a:pPr marL="590550" indent="-457200">
              <a:buFont typeface="+mj-lt"/>
              <a:buAutoNum type="alphaLcParenR"/>
            </a:pPr>
            <a:r>
              <a:rPr lang="cs-CZ" dirty="0" smtClean="0"/>
              <a:t>Různoběžné</a:t>
            </a:r>
          </a:p>
          <a:p>
            <a:pPr marL="590550" indent="-457200">
              <a:buFont typeface="+mj-lt"/>
              <a:buAutoNum type="alphaLcParenR"/>
            </a:pPr>
            <a:r>
              <a:rPr lang="cs-CZ" dirty="0" smtClean="0"/>
              <a:t>Mimoběžné</a:t>
            </a:r>
          </a:p>
          <a:p>
            <a:pPr marL="590550" indent="-457200">
              <a:buFont typeface="+mj-lt"/>
              <a:buAutoNum type="alphaLcParenR"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24659" y="3933056"/>
            <a:ext cx="2105319" cy="19147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2987" y="3000372"/>
            <a:ext cx="6777036" cy="2832103"/>
          </a:xfrm>
        </p:spPr>
        <p:txBody>
          <a:bodyPr/>
          <a:lstStyle/>
          <a:p>
            <a:pPr marL="590550" indent="-457200">
              <a:buFont typeface="+mj-lt"/>
              <a:buAutoNum type="alphaLcParenR"/>
            </a:pPr>
            <a:r>
              <a:rPr lang="cs-CZ" dirty="0" smtClean="0"/>
              <a:t>S přímkou AD je rovnoběžná přímka AD(splývající) a přímka BC</a:t>
            </a:r>
          </a:p>
          <a:p>
            <a:pPr marL="590550" indent="-457200">
              <a:buFont typeface="+mj-lt"/>
              <a:buAutoNum type="alphaLcParenR"/>
            </a:pPr>
            <a:r>
              <a:rPr lang="cs-CZ" dirty="0" smtClean="0"/>
              <a:t>S přímkou AD jsou různoběžné pouze přímky AB, CD, AV, a DV</a:t>
            </a:r>
          </a:p>
          <a:p>
            <a:pPr marL="590550" indent="-457200">
              <a:buFont typeface="+mj-lt"/>
              <a:buAutoNum type="alphaLcParenR"/>
            </a:pPr>
            <a:r>
              <a:rPr lang="cs-CZ" dirty="0" smtClean="0"/>
              <a:t>S přímkou AD jsou mimoběžné jen přímky BV a CV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980728"/>
            <a:ext cx="2105319" cy="19147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600" dirty="0" smtClean="0">
                <a:solidFill>
                  <a:schemeClr val="tx1"/>
                </a:solidFill>
              </a:rPr>
              <a:t>Části textu použity z učebnice: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CALDA, Emil: Matematika pro dvouleté a tříleté učební obory SOU, díl 3, Praha, Prometheus,2004, ISBN80-7196-295-3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Obrázky – archiv autora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>
  <a:themeElements>
    <a:clrScheme name="Austin 1">
      <a:dk1>
        <a:srgbClr val="000000"/>
      </a:dk1>
      <a:lt1>
        <a:srgbClr val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FFFF"/>
      </a:accent3>
      <a:accent4>
        <a:srgbClr val="94C600"/>
      </a:accent4>
      <a:accent5>
        <a:srgbClr val="71685A"/>
      </a:accent5>
      <a:accent6>
        <a:srgbClr val="FFFFFF"/>
      </a:accent6>
      <a:hlink>
        <a:srgbClr val="E68200"/>
      </a:hlink>
      <a:folHlink>
        <a:srgbClr val="FFA9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1_Austin 1">
      <a:dk1>
        <a:srgbClr val="000000"/>
      </a:dk1>
      <a:lt1>
        <a:srgbClr val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FFFF"/>
      </a:accent3>
      <a:accent4>
        <a:srgbClr val="94C600"/>
      </a:accent4>
      <a:accent5>
        <a:srgbClr val="71685A"/>
      </a:accent5>
      <a:accent6>
        <a:srgbClr val="FFFFFF"/>
      </a:accent6>
      <a:hlink>
        <a:srgbClr val="E68200"/>
      </a:hlink>
      <a:folHlink>
        <a:srgbClr val="FFA9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436</Words>
  <Application>Microsoft Office PowerPoint</Application>
  <PresentationFormat>Předvádění na obrazovce (4:3)</PresentationFormat>
  <Paragraphs>89</Paragraphs>
  <Slides>16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/>
      <vt:lpstr/>
      <vt:lpstr>Snímek 1</vt:lpstr>
      <vt:lpstr>Výukový materiál</vt:lpstr>
      <vt:lpstr>Snímek 3</vt:lpstr>
      <vt:lpstr>POLOHA BODU VZHLEDEM               K BODU, K PŘÍMCE, K ROVINĚ:</vt:lpstr>
      <vt:lpstr>Snímek 5</vt:lpstr>
      <vt:lpstr>URČETE:</vt:lpstr>
      <vt:lpstr>Snímek 7</vt:lpstr>
      <vt:lpstr>Snímek 8</vt:lpstr>
      <vt:lpstr>ZAPAMATUJTE SI:</vt:lpstr>
      <vt:lpstr>VZÁJEMNÁ POLOHA DVOU PŘÍMEK</vt:lpstr>
      <vt:lpstr>Snímek 11</vt:lpstr>
      <vt:lpstr>Snímek 12</vt:lpstr>
      <vt:lpstr>ZAPAMATUJTE SI:</vt:lpstr>
      <vt:lpstr>PŘÍKLAD</vt:lpstr>
      <vt:lpstr>ŘEŠENÍ: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Radka Macháňová</dc:creator>
  <cp:lastModifiedBy>Dum</cp:lastModifiedBy>
  <cp:revision>32</cp:revision>
  <dcterms:modified xsi:type="dcterms:W3CDTF">2013-05-13T09:13:04Z</dcterms:modified>
</cp:coreProperties>
</file>