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8" r:id="rId1"/>
    <p:sldMasterId id="2147483659" r:id="rId2"/>
  </p:sldMasterIdLst>
  <p:notesMasterIdLst>
    <p:notesMasterId r:id="rId16"/>
  </p:notesMasterIdLst>
  <p:sldIdLst>
    <p:sldId id="256" r:id="rId3"/>
    <p:sldId id="257" r:id="rId4"/>
    <p:sldId id="258" r:id="rId5"/>
    <p:sldId id="259" r:id="rId6"/>
    <p:sldId id="260" r:id="rId7"/>
    <p:sldId id="262" r:id="rId8"/>
    <p:sldId id="263" r:id="rId9"/>
    <p:sldId id="264" r:id="rId10"/>
    <p:sldId id="266" r:id="rId11"/>
    <p:sldId id="265" r:id="rId12"/>
    <p:sldId id="267" r:id="rId13"/>
    <p:sldId id="268" r:id="rId14"/>
    <p:sldId id="261" r:id="rId15"/>
  </p:sldIdLst>
  <p:sldSz cx="9144000" cy="6858000" type="screen4x3"/>
  <p:notesSz cx="6797675" cy="9928225"/>
  <p:defaultTextStyle>
    <a:defPPr marR="0" algn="l" rtl="0">
      <a:lnSpc>
        <a:spcPct val="100000"/>
      </a:lnSpc>
      <a:spcBef>
        <a:spcPts val="0"/>
      </a:spcBef>
      <a:spcAft>
        <a:spcPts val="0"/>
      </a:spcAft>
    </a:defPPr>
    <a:lvl1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1pPr>
    <a:lvl2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2pPr>
    <a:lvl3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3pPr>
    <a:lvl4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4pPr>
    <a:lvl5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5pPr>
    <a:lvl6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6pPr>
    <a:lvl7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7pPr>
    <a:lvl8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8pPr>
    <a:lvl9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90651C3A-4460-11DB-9652-00E08161165F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306" y="10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 noRot="1" noChangeAspect="1"/>
          </p:cNvSpPr>
          <p:nvPr>
            <p:ph type="sldImg" idx="2"/>
          </p:nvPr>
        </p:nvSpPr>
        <p:spPr>
          <a:xfrm>
            <a:off x="1133150" y="744600"/>
            <a:ext cx="4531999" cy="3723074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" name="Shape 3"/>
          <p:cNvSpPr txBox="1">
            <a:spLocks noGrp="1"/>
          </p:cNvSpPr>
          <p:nvPr>
            <p:ph type="body" idx="1"/>
          </p:nvPr>
        </p:nvSpPr>
        <p:spPr>
          <a:xfrm>
            <a:off x="679750" y="4715900"/>
            <a:ext cx="5438125" cy="44677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>
              <a:defRPr sz="1100"/>
            </a:lvl1pPr>
            <a:lvl2pPr>
              <a:defRPr sz="1100"/>
            </a:lvl2pPr>
            <a:lvl3pPr>
              <a:defRPr sz="11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024621846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Shape 140"/>
          <p:cNvSpPr txBox="1">
            <a:spLocks noGrp="1"/>
          </p:cNvSpPr>
          <p:nvPr>
            <p:ph type="body" idx="1"/>
          </p:nvPr>
        </p:nvSpPr>
        <p:spPr>
          <a:xfrm>
            <a:off x="679750" y="4715900"/>
            <a:ext cx="5438125" cy="4467700"/>
          </a:xfrm>
          <a:prstGeom prst="rect">
            <a:avLst/>
          </a:prstGeom>
        </p:spPr>
        <p:txBody>
          <a:bodyPr lIns="91425" tIns="91425" rIns="91425" bIns="91425" anchor="ctr" anchorCtr="0">
            <a:spAutoFit/>
          </a:bodyPr>
          <a:lstStyle/>
          <a:p>
            <a:endParaRPr/>
          </a:p>
        </p:txBody>
      </p:sp>
      <p:sp>
        <p:nvSpPr>
          <p:cNvPr id="141" name="Shape 141"/>
          <p:cNvSpPr>
            <a:spLocks noGrp="1" noRot="1" noChangeAspect="1"/>
          </p:cNvSpPr>
          <p:nvPr>
            <p:ph type="sldImg" idx="2"/>
          </p:nvPr>
        </p:nvSpPr>
        <p:spPr>
          <a:xfrm>
            <a:off x="919163" y="744538"/>
            <a:ext cx="4960937" cy="3722687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Shape 147"/>
          <p:cNvSpPr txBox="1">
            <a:spLocks noGrp="1"/>
          </p:cNvSpPr>
          <p:nvPr>
            <p:ph type="body" idx="1"/>
          </p:nvPr>
        </p:nvSpPr>
        <p:spPr>
          <a:xfrm>
            <a:off x="679750" y="4715900"/>
            <a:ext cx="5438125" cy="4467700"/>
          </a:xfrm>
          <a:prstGeom prst="rect">
            <a:avLst/>
          </a:prstGeom>
        </p:spPr>
        <p:txBody>
          <a:bodyPr lIns="91425" tIns="91425" rIns="91425" bIns="91425" anchor="ctr" anchorCtr="0">
            <a:spAutoFit/>
          </a:bodyPr>
          <a:lstStyle/>
          <a:p>
            <a:endParaRPr/>
          </a:p>
        </p:txBody>
      </p:sp>
      <p:sp>
        <p:nvSpPr>
          <p:cNvPr id="148" name="Shape 148"/>
          <p:cNvSpPr>
            <a:spLocks noGrp="1" noRot="1" noChangeAspect="1"/>
          </p:cNvSpPr>
          <p:nvPr>
            <p:ph type="sldImg" idx="2"/>
          </p:nvPr>
        </p:nvSpPr>
        <p:spPr>
          <a:xfrm>
            <a:off x="919163" y="744538"/>
            <a:ext cx="4960937" cy="3722687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Shape 156"/>
          <p:cNvSpPr txBox="1">
            <a:spLocks noGrp="1"/>
          </p:cNvSpPr>
          <p:nvPr>
            <p:ph type="body" idx="1"/>
          </p:nvPr>
        </p:nvSpPr>
        <p:spPr>
          <a:xfrm>
            <a:off x="679750" y="4715900"/>
            <a:ext cx="5438125" cy="4467700"/>
          </a:xfrm>
          <a:prstGeom prst="rect">
            <a:avLst/>
          </a:prstGeom>
        </p:spPr>
        <p:txBody>
          <a:bodyPr lIns="91425" tIns="91425" rIns="91425" bIns="91425" anchor="ctr" anchorCtr="0">
            <a:spAutoFit/>
          </a:bodyPr>
          <a:lstStyle/>
          <a:p>
            <a:endParaRPr/>
          </a:p>
        </p:txBody>
      </p:sp>
      <p:sp>
        <p:nvSpPr>
          <p:cNvPr id="157" name="Shape 157"/>
          <p:cNvSpPr>
            <a:spLocks noGrp="1" noRot="1" noChangeAspect="1"/>
          </p:cNvSpPr>
          <p:nvPr>
            <p:ph type="sldImg" idx="2"/>
          </p:nvPr>
        </p:nvSpPr>
        <p:spPr>
          <a:xfrm>
            <a:off x="919163" y="744538"/>
            <a:ext cx="4960937" cy="3722687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Shape 160"/>
          <p:cNvSpPr>
            <a:spLocks noGrp="1" noRot="1" noChangeAspect="1"/>
          </p:cNvSpPr>
          <p:nvPr>
            <p:ph type="sldImg" idx="2"/>
          </p:nvPr>
        </p:nvSpPr>
        <p:spPr>
          <a:xfrm>
            <a:off x="919163" y="744538"/>
            <a:ext cx="4960937" cy="3722687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1" name="Shape 161"/>
          <p:cNvSpPr txBox="1">
            <a:spLocks noGrp="1"/>
          </p:cNvSpPr>
          <p:nvPr>
            <p:ph type="body" idx="1"/>
          </p:nvPr>
        </p:nvSpPr>
        <p:spPr>
          <a:xfrm>
            <a:off x="679750" y="4715900"/>
            <a:ext cx="5438100" cy="4467599"/>
          </a:xfrm>
          <a:prstGeom prst="rect">
            <a:avLst/>
          </a:prstGeom>
        </p:spPr>
        <p:txBody>
          <a:bodyPr lIns="91425" tIns="91425" rIns="91425" bIns="91425" anchor="t" anchorCtr="0">
            <a:spAutoFit/>
          </a:bodyPr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TitleAndTx" type="vertTitleAndTx">
  <p:cSld name="vertTitleAndTx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Shape 53"/>
          <p:cNvSpPr txBox="1">
            <a:spLocks noGrp="1"/>
          </p:cNvSpPr>
          <p:nvPr>
            <p:ph type="title"/>
          </p:nvPr>
        </p:nvSpPr>
        <p:spPr>
          <a:xfrm rot="5400000">
            <a:off x="4981454" y="2678092"/>
            <a:ext cx="4780344" cy="1484453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54" name="Shape 54"/>
          <p:cNvSpPr txBox="1">
            <a:spLocks noGrp="1"/>
          </p:cNvSpPr>
          <p:nvPr>
            <p:ph type="body" idx="1"/>
          </p:nvPr>
        </p:nvSpPr>
        <p:spPr>
          <a:xfrm rot="5400000">
            <a:off x="1374975" y="708466"/>
            <a:ext cx="4780344" cy="5423704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Tx" type="vertTx">
  <p:cSld name="vertTx"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Shape 56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57" name="Shape 57"/>
          <p:cNvSpPr txBox="1">
            <a:spLocks noGrp="1"/>
          </p:cNvSpPr>
          <p:nvPr>
            <p:ph type="body" idx="1"/>
          </p:nvPr>
        </p:nvSpPr>
        <p:spPr>
          <a:xfrm rot="5400000">
            <a:off x="2677318" y="689769"/>
            <a:ext cx="3508375" cy="6777036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Only" type="titleOnly">
  <p:cSld name="titleOnly"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Shape 60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TxTwoObj" type="twoTxTwoObj">
  <p:cSld name="twoTxTwoObj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Shape 62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63" name="Shape 63"/>
          <p:cNvSpPr txBox="1">
            <a:spLocks noGrp="1"/>
          </p:cNvSpPr>
          <p:nvPr>
            <p:ph type="body" idx="1"/>
          </p:nvPr>
        </p:nvSpPr>
        <p:spPr>
          <a:xfrm>
            <a:off x="1412111" y="2316008"/>
            <a:ext cx="3057147" cy="639762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0" rtl="0">
              <a:buClr>
                <a:schemeClr val="accent1"/>
              </a:buClr>
              <a:buNone/>
              <a:defRPr sz="2400" b="1">
                <a:solidFill>
                  <a:schemeClr val="accent1"/>
                </a:solidFill>
              </a:defRPr>
            </a:lvl1pPr>
            <a:lvl2pPr marL="457200" indent="0" rtl="0">
              <a:buNone/>
              <a:defRPr sz="2000" b="1"/>
            </a:lvl2pPr>
            <a:lvl3pPr marL="914400" indent="0" rtl="0">
              <a:buNone/>
              <a:defRPr sz="1800" b="1"/>
            </a:lvl3pPr>
            <a:lvl4pPr marL="1371600" indent="0" rtl="0">
              <a:buNone/>
              <a:defRPr sz="1600" b="1"/>
            </a:lvl4pPr>
            <a:lvl5pPr marL="1828800" indent="0" rtl="0">
              <a:buNone/>
              <a:defRPr sz="1600" b="1"/>
            </a:lvl5pPr>
            <a:lvl6pPr marL="2286000" indent="0" rtl="0">
              <a:buNone/>
              <a:defRPr sz="1600" b="1"/>
            </a:lvl6pPr>
            <a:lvl7pPr marL="2743200" indent="0" rtl="0">
              <a:buNone/>
              <a:defRPr sz="1600" b="1"/>
            </a:lvl7pPr>
            <a:lvl8pPr marL="3200400" indent="0" rtl="0">
              <a:buNone/>
              <a:defRPr sz="1600" b="1"/>
            </a:lvl8pPr>
            <a:lvl9pPr marL="3657600" indent="0" rtl="0">
              <a:buNone/>
              <a:defRPr sz="1600" b="1"/>
            </a:lvl9pPr>
          </a:lstStyle>
          <a:p>
            <a:endParaRPr/>
          </a:p>
        </p:txBody>
      </p:sp>
      <p:sp>
        <p:nvSpPr>
          <p:cNvPr id="64" name="Shape 64"/>
          <p:cNvSpPr txBox="1">
            <a:spLocks noGrp="1"/>
          </p:cNvSpPr>
          <p:nvPr>
            <p:ph type="body" idx="2"/>
          </p:nvPr>
        </p:nvSpPr>
        <p:spPr>
          <a:xfrm>
            <a:off x="1041720" y="2974693"/>
            <a:ext cx="3419855" cy="2835796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 sz="2400"/>
            </a:lvl1pPr>
            <a:lvl2pPr rtl="0">
              <a:defRPr sz="2000"/>
            </a:lvl2pPr>
            <a:lvl3pPr rtl="0">
              <a:defRPr sz="1800"/>
            </a:lvl3pPr>
            <a:lvl4pPr rtl="0">
              <a:defRPr sz="1600"/>
            </a:lvl4pPr>
            <a:lvl5pPr rtl="0">
              <a:defRPr sz="1600"/>
            </a:lvl5pPr>
            <a:lvl6pPr rtl="0">
              <a:defRPr sz="1600"/>
            </a:lvl6pPr>
            <a:lvl7pPr rtl="0">
              <a:defRPr sz="1600"/>
            </a:lvl7pPr>
            <a:lvl8pPr rtl="0">
              <a:defRPr sz="1600"/>
            </a:lvl8pPr>
            <a:lvl9pPr rtl="0">
              <a:defRPr sz="1600"/>
            </a:lvl9pPr>
          </a:lstStyle>
          <a:p>
            <a:endParaRPr/>
          </a:p>
        </p:txBody>
      </p:sp>
      <p:sp>
        <p:nvSpPr>
          <p:cNvPr id="65" name="Shape 65"/>
          <p:cNvSpPr txBox="1">
            <a:spLocks noGrp="1"/>
          </p:cNvSpPr>
          <p:nvPr>
            <p:ph type="body" idx="3"/>
          </p:nvPr>
        </p:nvSpPr>
        <p:spPr>
          <a:xfrm>
            <a:off x="5011837" y="2316009"/>
            <a:ext cx="3055716" cy="639762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0" rtl="0">
              <a:buClr>
                <a:schemeClr val="accent1"/>
              </a:buClr>
              <a:buNone/>
              <a:defRPr sz="2400" b="1">
                <a:solidFill>
                  <a:schemeClr val="accent1"/>
                </a:solidFill>
              </a:defRPr>
            </a:lvl1pPr>
            <a:lvl2pPr marL="457200" indent="0" rtl="0">
              <a:buNone/>
              <a:defRPr sz="2000" b="1"/>
            </a:lvl2pPr>
            <a:lvl3pPr marL="914400" indent="0" rtl="0">
              <a:buNone/>
              <a:defRPr sz="1800" b="1"/>
            </a:lvl3pPr>
            <a:lvl4pPr marL="1371600" indent="0" rtl="0">
              <a:buNone/>
              <a:defRPr sz="1600" b="1"/>
            </a:lvl4pPr>
            <a:lvl5pPr marL="1828800" indent="0" rtl="0">
              <a:buNone/>
              <a:defRPr sz="1600" b="1"/>
            </a:lvl5pPr>
            <a:lvl6pPr marL="2286000" indent="0" rtl="0">
              <a:buNone/>
              <a:defRPr sz="1600" b="1"/>
            </a:lvl6pPr>
            <a:lvl7pPr marL="2743200" indent="0" rtl="0">
              <a:buNone/>
              <a:defRPr sz="1600" b="1"/>
            </a:lvl7pPr>
            <a:lvl8pPr marL="3200400" indent="0" rtl="0">
              <a:buNone/>
              <a:defRPr sz="1600" b="1"/>
            </a:lvl8pPr>
            <a:lvl9pPr marL="3657600" indent="0" rtl="0">
              <a:buNone/>
              <a:defRPr sz="1600" b="1"/>
            </a:lvl9pPr>
          </a:lstStyle>
          <a:p>
            <a:endParaRPr/>
          </a:p>
        </p:txBody>
      </p:sp>
      <p:sp>
        <p:nvSpPr>
          <p:cNvPr id="66" name="Shape 66"/>
          <p:cNvSpPr txBox="1">
            <a:spLocks noGrp="1"/>
          </p:cNvSpPr>
          <p:nvPr>
            <p:ph type="body" idx="4"/>
          </p:nvPr>
        </p:nvSpPr>
        <p:spPr>
          <a:xfrm>
            <a:off x="4645151" y="2974693"/>
            <a:ext cx="3419855" cy="2835796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 sz="2400"/>
            </a:lvl1pPr>
            <a:lvl2pPr rtl="0">
              <a:defRPr sz="2000"/>
            </a:lvl2pPr>
            <a:lvl3pPr rtl="0">
              <a:defRPr sz="1800"/>
            </a:lvl3pPr>
            <a:lvl4pPr rtl="0">
              <a:defRPr sz="1600"/>
            </a:lvl4pPr>
            <a:lvl5pPr rtl="0">
              <a:defRPr sz="1600"/>
            </a:lvl5pPr>
            <a:lvl6pPr rtl="0">
              <a:defRPr sz="1600"/>
            </a:lvl6pPr>
            <a:lvl7pPr rtl="0">
              <a:defRPr sz="1600"/>
            </a:lvl7pPr>
            <a:lvl8pPr rtl="0">
              <a:defRPr sz="1600"/>
            </a:lvl8pPr>
            <a:lvl9pPr rtl="0">
              <a:defRPr sz="16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Obj" type="twoObj">
  <p:cSld name="twoObj"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Shape 68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69" name="Shape 69"/>
          <p:cNvSpPr txBox="1">
            <a:spLocks noGrp="1"/>
          </p:cNvSpPr>
          <p:nvPr>
            <p:ph type="body" idx="1"/>
          </p:nvPr>
        </p:nvSpPr>
        <p:spPr>
          <a:xfrm>
            <a:off x="1042416" y="2313432"/>
            <a:ext cx="3419855" cy="3493007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70" name="Shape 70"/>
          <p:cNvSpPr txBox="1">
            <a:spLocks noGrp="1"/>
          </p:cNvSpPr>
          <p:nvPr>
            <p:ph type="body" idx="2"/>
          </p:nvPr>
        </p:nvSpPr>
        <p:spPr>
          <a:xfrm>
            <a:off x="4645151" y="2313431"/>
            <a:ext cx="3419855" cy="3493007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Head" type="secHead">
  <p:cSld name="secHead"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Shape 72"/>
          <p:cNvSpPr txBox="1">
            <a:spLocks noGrp="1"/>
          </p:cNvSpPr>
          <p:nvPr>
            <p:ph type="title"/>
          </p:nvPr>
        </p:nvSpPr>
        <p:spPr>
          <a:xfrm>
            <a:off x="1258645" y="2900828"/>
            <a:ext cx="6637468" cy="136207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algn="l" rtl="0">
              <a:defRPr sz="4000" b="0" cap="none" baseline="0"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73" name="Shape 73"/>
          <p:cNvSpPr txBox="1">
            <a:spLocks noGrp="1"/>
          </p:cNvSpPr>
          <p:nvPr>
            <p:ph type="body" idx="1"/>
          </p:nvPr>
        </p:nvSpPr>
        <p:spPr>
          <a:xfrm>
            <a:off x="1258645" y="4267200"/>
            <a:ext cx="6637466" cy="1520413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0" rtl="0">
              <a:buClr>
                <a:srgbClr val="888888"/>
              </a:buClr>
              <a:buNone/>
              <a:defRPr sz="2000">
                <a:solidFill>
                  <a:srgbClr val="888888"/>
                </a:solidFill>
              </a:defRPr>
            </a:lvl1pPr>
            <a:lvl2pPr marL="457200" indent="0" rtl="0">
              <a:buClr>
                <a:srgbClr val="888888"/>
              </a:buClr>
              <a:buNone/>
              <a:defRPr sz="1800">
                <a:solidFill>
                  <a:srgbClr val="888888"/>
                </a:solidFill>
              </a:defRPr>
            </a:lvl2pPr>
            <a:lvl3pPr marL="914400" indent="0" rtl="0">
              <a:buClr>
                <a:srgbClr val="888888"/>
              </a:buClr>
              <a:buNone/>
              <a:defRPr sz="1600">
                <a:solidFill>
                  <a:srgbClr val="888888"/>
                </a:solidFill>
              </a:defRPr>
            </a:lvl3pPr>
            <a:lvl4pPr marL="13716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4pPr>
            <a:lvl5pPr marL="18288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5pPr>
            <a:lvl6pPr marL="22860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6pPr>
            <a:lvl7pPr marL="27432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7pPr>
            <a:lvl8pPr marL="32004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8pPr>
            <a:lvl9pPr marL="3657600" indent="0" rtl="0">
              <a:buClr>
                <a:srgbClr val="888888"/>
              </a:buClr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bj" type="obj">
  <p:cSld name="obj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Shape 75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76" name="Shape 76"/>
          <p:cNvSpPr txBox="1">
            <a:spLocks noGrp="1"/>
          </p:cNvSpPr>
          <p:nvPr>
            <p:ph type="body" idx="1"/>
          </p:nvPr>
        </p:nvSpPr>
        <p:spPr>
          <a:xfrm>
            <a:off x="1042987" y="2324100"/>
            <a:ext cx="6777036" cy="350837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Shape 127"/>
          <p:cNvSpPr txBox="1">
            <a:spLocks noGrp="1"/>
          </p:cNvSpPr>
          <p:nvPr>
            <p:ph type="ctrTitle"/>
          </p:nvPr>
        </p:nvSpPr>
        <p:spPr>
          <a:xfrm>
            <a:off x="4733364" y="2708475"/>
            <a:ext cx="3313354" cy="170216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marR="0" indent="0" algn="l" rtl="0">
              <a:spcBef>
                <a:spcPts val="0"/>
              </a:spcBef>
              <a:spcAft>
                <a:spcPts val="0"/>
              </a:spcAft>
              <a:defRPr sz="36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128" name="Shape 128"/>
          <p:cNvSpPr txBox="1">
            <a:spLocks noGrp="1"/>
          </p:cNvSpPr>
          <p:nvPr>
            <p:ph type="subTitle" idx="1"/>
          </p:nvPr>
        </p:nvSpPr>
        <p:spPr>
          <a:xfrm>
            <a:off x="4733364" y="4421080"/>
            <a:ext cx="3309803" cy="126062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marR="0" indent="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None/>
              <a:defRPr sz="1800" b="0" i="0" u="none" strike="noStrike" cap="none" baseline="0">
                <a:solidFill>
                  <a:srgbClr val="42424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indent="0" algn="ctr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None/>
              <a:defRPr sz="22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0" algn="ctr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None/>
              <a:defRPr sz="20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indent="0" algn="ctr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None/>
              <a:defRPr sz="18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indent="0" algn="ctr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None/>
              <a:defRPr sz="16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indent="0" algn="ctr" rtl="0">
              <a:spcBef>
                <a:spcPts val="280"/>
              </a:spcBef>
              <a:buClr>
                <a:schemeClr val="accent1"/>
              </a:buClr>
              <a:buFont typeface="Arial"/>
              <a:buNone/>
              <a:defRPr sz="14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indent="0" algn="ctr" rtl="0">
              <a:spcBef>
                <a:spcPts val="280"/>
              </a:spcBef>
              <a:buClr>
                <a:schemeClr val="accent1"/>
              </a:buClr>
              <a:buFont typeface="Arial"/>
              <a:buNone/>
              <a:defRPr sz="14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indent="0" algn="ctr" rtl="0">
              <a:spcBef>
                <a:spcPts val="280"/>
              </a:spcBef>
              <a:buClr>
                <a:schemeClr val="accent1"/>
              </a:buClr>
              <a:buFont typeface="Arial"/>
              <a:buNone/>
              <a:defRPr sz="14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indent="0" algn="ctr" rtl="0">
              <a:spcBef>
                <a:spcPts val="280"/>
              </a:spcBef>
              <a:buClr>
                <a:schemeClr val="accent1"/>
              </a:buClr>
              <a:buFont typeface="Arial"/>
              <a:buNone/>
              <a:defRPr sz="1400" b="0" i="0" u="none" strike="noStrike" cap="none" baseline="0">
                <a:solidFill>
                  <a:srgbClr val="888888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Shape 130"/>
          <p:cNvSpPr txBox="1">
            <a:spLocks noGrp="1"/>
          </p:cNvSpPr>
          <p:nvPr>
            <p:ph type="subTitle" idx="1"/>
          </p:nvPr>
        </p:nvSpPr>
        <p:spPr>
          <a:xfrm>
            <a:off x="4733925" y="4421187"/>
            <a:ext cx="3309937" cy="1260474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marR="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 b="0" i="0" u="none" strike="noStrike" cap="none" baseline="0">
                <a:solidFill>
                  <a:srgbClr val="443329"/>
                </a:solidFill>
                <a:latin typeface="Arial"/>
                <a:ea typeface="Arial"/>
                <a:cs typeface="Arial"/>
                <a:sym typeface="Arial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131" name="Shape 131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1pPr>
            <a:lvl2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2pPr>
            <a:lvl3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3pPr>
            <a:lvl4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4pPr>
            <a:lvl5pPr algn="l" rtl="0">
              <a:spcBef>
                <a:spcPts val="0"/>
              </a:spcBef>
              <a:spcAft>
                <a:spcPts val="0"/>
              </a:spcAft>
              <a:defRPr sz="4000">
                <a:solidFill>
                  <a:schemeClr val="accent1"/>
                </a:solidFill>
              </a:defRPr>
            </a:lvl5pPr>
            <a:lvl6pPr rtl="0">
              <a:defRPr>
                <a:solidFill>
                  <a:schemeClr val="dk2"/>
                </a:solidFill>
              </a:defRPr>
            </a:lvl6pPr>
            <a:lvl7pPr rtl="0">
              <a:defRPr>
                <a:solidFill>
                  <a:schemeClr val="dk2"/>
                </a:solidFill>
              </a:defRPr>
            </a:lvl7pPr>
            <a:lvl8pPr rtl="0">
              <a:defRPr>
                <a:solidFill>
                  <a:schemeClr val="dk2"/>
                </a:solidFill>
              </a:defRPr>
            </a:lvl8pPr>
            <a:lvl9pPr rtl="0"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32" name="Shape 132"/>
          <p:cNvSpPr txBox="1">
            <a:spLocks noGrp="1"/>
          </p:cNvSpPr>
          <p:nvPr>
            <p:ph type="body" idx="2"/>
          </p:nvPr>
        </p:nvSpPr>
        <p:spPr>
          <a:xfrm>
            <a:off x="1042987" y="2324100"/>
            <a:ext cx="6777036" cy="350837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>
                <a:solidFill>
                  <a:schemeClr val="dk2"/>
                </a:solidFill>
              </a:defRPr>
            </a:lvl1pPr>
            <a:lvl2pPr marL="639763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>
                <a:solidFill>
                  <a:schemeClr val="dk2"/>
                </a:solidFill>
              </a:defRPr>
            </a:lvl2pPr>
            <a:lvl3pPr marL="91440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>
                <a:solidFill>
                  <a:schemeClr val="dk2"/>
                </a:solidFill>
              </a:defRPr>
            </a:lvl3pPr>
            <a:lvl4pPr marL="112395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>
                <a:solidFill>
                  <a:schemeClr val="dk2"/>
                </a:solidFill>
              </a:defRPr>
            </a:lvl4pPr>
            <a:lvl5pPr marL="1325563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>
                <a:solidFill>
                  <a:schemeClr val="dk2"/>
                </a:solidFill>
              </a:defRPr>
            </a:lvl5pPr>
            <a:lvl6pPr marL="1517904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6pPr>
            <a:lvl7pPr marL="1719072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7pPr>
            <a:lvl8pPr marL="192024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8pPr>
            <a:lvl9pPr marL="2121408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33" name="Shape 133"/>
          <p:cNvSpPr txBox="1">
            <a:spLocks noGrp="1"/>
          </p:cNvSpPr>
          <p:nvPr>
            <p:ph type="dt" idx="10"/>
          </p:nvPr>
        </p:nvSpPr>
        <p:spPr>
          <a:xfrm>
            <a:off x="4738687" y="1516062"/>
            <a:ext cx="2133599" cy="752474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indent="0" algn="l" rtl="0">
              <a:defRPr sz="2400" b="0" i="0" u="none" strike="noStrike" cap="none" baseline="0">
                <a:solidFill>
                  <a:srgbClr val="FEFEFE"/>
                </a:solidFill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134" name="Shape 134"/>
          <p:cNvSpPr txBox="1">
            <a:spLocks noGrp="1"/>
          </p:cNvSpPr>
          <p:nvPr>
            <p:ph type="ftr" idx="11"/>
          </p:nvPr>
        </p:nvSpPr>
        <p:spPr>
          <a:xfrm>
            <a:off x="5303837" y="5719762"/>
            <a:ext cx="2830511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35" name="Shape 135"/>
          <p:cNvSpPr txBox="1">
            <a:spLocks noGrp="1"/>
          </p:cNvSpPr>
          <p:nvPr>
            <p:ph type="sldNum" idx="12"/>
          </p:nvPr>
        </p:nvSpPr>
        <p:spPr>
          <a:xfrm>
            <a:off x="4649787" y="5719762"/>
            <a:ext cx="642936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200" b="0" i="0" u="none" strike="noStrike" cap="none" baseline="0">
                <a:solidFill>
                  <a:schemeClr val="accent1"/>
                </a:solidFill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2F35F"/>
            </a:gs>
            <a:gs pos="61999">
              <a:srgbClr val="92BE3F"/>
            </a:gs>
            <a:gs pos="100000">
              <a:srgbClr val="80A33D"/>
            </a:gs>
          </a:gsLst>
          <a:lin ang="5400000" scaled="0"/>
        </a:gradFill>
        <a:effectLst/>
      </p:bgPr>
    </p:bg>
    <p:spTree>
      <p:nvGrpSpPr>
        <p:cNvPr id="1" name="Shape 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hape 5"/>
          <p:cNvGrpSpPr/>
          <p:nvPr/>
        </p:nvGrpSpPr>
        <p:grpSpPr>
          <a:xfrm>
            <a:off x="-567149" y="0"/>
            <a:ext cx="10458962" cy="7117348"/>
            <a:chOff x="0" y="0"/>
            <a:chExt cx="2147483647" cy="2147483647"/>
          </a:xfrm>
        </p:grpSpPr>
        <p:grpSp>
          <p:nvGrpSpPr>
            <p:cNvPr id="6" name="Shape 6"/>
            <p:cNvGrpSpPr/>
            <p:nvPr/>
          </p:nvGrpSpPr>
          <p:grpSpPr>
            <a:xfrm>
              <a:off x="132421648" y="0"/>
              <a:ext cx="1877489024" cy="2069231606"/>
              <a:chOff x="0" y="0"/>
              <a:chExt cx="2147483646" cy="2147483646"/>
            </a:xfrm>
          </p:grpSpPr>
          <p:grpSp>
            <p:nvGrpSpPr>
              <p:cNvPr id="7" name="Shape 7"/>
              <p:cNvGrpSpPr/>
              <p:nvPr/>
            </p:nvGrpSpPr>
            <p:grpSpPr>
              <a:xfrm>
                <a:off x="0" y="0"/>
                <a:ext cx="590558074" cy="2147483549"/>
                <a:chOff x="0" y="0"/>
                <a:chExt cx="2147483646" cy="2147483647"/>
              </a:xfrm>
            </p:grpSpPr>
            <p:sp>
              <p:nvSpPr>
                <p:cNvPr id="8" name="Shape 8"/>
                <p:cNvSpPr txBox="1"/>
                <p:nvPr/>
              </p:nvSpPr>
              <p:spPr>
                <a:xfrm>
                  <a:off x="780903455" y="0"/>
                  <a:ext cx="136658019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9" name="Shape 9"/>
                <p:cNvSpPr txBox="1"/>
                <p:nvPr/>
              </p:nvSpPr>
              <p:spPr>
                <a:xfrm>
                  <a:off x="0" y="0"/>
                  <a:ext cx="390451722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10" name="Shape 10"/>
                <p:cNvSpPr txBox="1"/>
                <p:nvPr/>
              </p:nvSpPr>
              <p:spPr>
                <a:xfrm>
                  <a:off x="195225858" y="0"/>
                  <a:ext cx="65075287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grpSp>
            <p:nvGrpSpPr>
              <p:cNvPr id="11" name="Shape 11"/>
              <p:cNvGrpSpPr/>
              <p:nvPr/>
            </p:nvGrpSpPr>
            <p:grpSpPr>
              <a:xfrm>
                <a:off x="99171964" y="0"/>
                <a:ext cx="590558061" cy="2147483549"/>
                <a:chOff x="0" y="0"/>
                <a:chExt cx="2147483647" cy="2147483647"/>
              </a:xfrm>
            </p:grpSpPr>
            <p:sp>
              <p:nvSpPr>
                <p:cNvPr id="12" name="Shape 12"/>
                <p:cNvSpPr txBox="1"/>
                <p:nvPr/>
              </p:nvSpPr>
              <p:spPr>
                <a:xfrm>
                  <a:off x="780903424" y="0"/>
                  <a:ext cx="1366580222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13" name="Shape 13"/>
                <p:cNvSpPr txBox="1"/>
                <p:nvPr/>
              </p:nvSpPr>
              <p:spPr>
                <a:xfrm>
                  <a:off x="0" y="0"/>
                  <a:ext cx="39045173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14" name="Shape 14"/>
                <p:cNvSpPr txBox="1"/>
                <p:nvPr/>
              </p:nvSpPr>
              <p:spPr>
                <a:xfrm>
                  <a:off x="195225856" y="0"/>
                  <a:ext cx="65075288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grpSp>
            <p:nvGrpSpPr>
              <p:cNvPr id="15" name="Shape 15"/>
              <p:cNvGrpSpPr/>
              <p:nvPr/>
            </p:nvGrpSpPr>
            <p:grpSpPr>
              <a:xfrm rot="10800000">
                <a:off x="1556925576" y="97"/>
                <a:ext cx="590558070" cy="2147483549"/>
                <a:chOff x="0" y="0"/>
                <a:chExt cx="2147483647" cy="2147483647"/>
              </a:xfrm>
            </p:grpSpPr>
            <p:sp>
              <p:nvSpPr>
                <p:cNvPr id="16" name="Shape 16"/>
                <p:cNvSpPr txBox="1"/>
                <p:nvPr/>
              </p:nvSpPr>
              <p:spPr>
                <a:xfrm>
                  <a:off x="780903446" y="0"/>
                  <a:ext cx="1366580200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17" name="Shape 17"/>
                <p:cNvSpPr txBox="1"/>
                <p:nvPr/>
              </p:nvSpPr>
              <p:spPr>
                <a:xfrm>
                  <a:off x="0" y="0"/>
                  <a:ext cx="39045172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18" name="Shape 18"/>
                <p:cNvSpPr txBox="1"/>
                <p:nvPr/>
              </p:nvSpPr>
              <p:spPr>
                <a:xfrm>
                  <a:off x="195225860" y="0"/>
                  <a:ext cx="65075287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sp>
            <p:nvSpPr>
              <p:cNvPr id="19" name="Shape 19"/>
              <p:cNvSpPr txBox="1"/>
              <p:nvPr/>
            </p:nvSpPr>
            <p:spPr>
              <a:xfrm>
                <a:off x="894784799" y="0"/>
                <a:ext cx="662140896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  <p:sp>
            <p:nvSpPr>
              <p:cNvPr id="20" name="Shape 20"/>
              <p:cNvSpPr txBox="1"/>
              <p:nvPr/>
            </p:nvSpPr>
            <p:spPr>
              <a:xfrm>
                <a:off x="680036617" y="0"/>
                <a:ext cx="107374236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  <p:sp>
            <p:nvSpPr>
              <p:cNvPr id="21" name="Shape 21"/>
              <p:cNvSpPr txBox="1"/>
              <p:nvPr/>
            </p:nvSpPr>
            <p:spPr>
              <a:xfrm>
                <a:off x="733723693" y="0"/>
                <a:ext cx="178957061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</p:grpSp>
        <p:sp>
          <p:nvSpPr>
            <p:cNvPr id="22" name="Shape 22"/>
            <p:cNvSpPr/>
            <p:nvPr/>
          </p:nvSpPr>
          <p:spPr>
            <a:xfrm>
              <a:off x="129814058" y="1519352510"/>
              <a:ext cx="1877814943" cy="354451702"/>
            </a:xfrm>
            <a:custGeom>
              <a:avLst/>
              <a:gdLst/>
              <a:ahLst/>
              <a:cxnLst/>
              <a:rect l="0" t="0" r="0" b="0"/>
              <a:pathLst>
                <a:path w="9144000" h="1175655" extrusionOk="0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3" name="Shape 23"/>
            <p:cNvSpPr/>
            <p:nvPr/>
          </p:nvSpPr>
          <p:spPr>
            <a:xfrm>
              <a:off x="129814058" y="1046111505"/>
              <a:ext cx="1877814943" cy="268712857"/>
            </a:xfrm>
            <a:custGeom>
              <a:avLst/>
              <a:gdLst/>
              <a:ahLst/>
              <a:cxnLst/>
              <a:rect l="0" t="0" r="0" b="0"/>
              <a:pathLst>
                <a:path w="9144000" h="890650" extrusionOk="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4" name="Shape 24"/>
            <p:cNvSpPr/>
            <p:nvPr/>
          </p:nvSpPr>
          <p:spPr>
            <a:xfrm>
              <a:off x="127532134" y="1701847327"/>
              <a:ext cx="617029182" cy="365468286"/>
            </a:xfrm>
            <a:custGeom>
              <a:avLst/>
              <a:gdLst/>
              <a:ahLst/>
              <a:cxnLst/>
              <a:rect l="0" t="0" r="0" b="0"/>
              <a:pathLst>
                <a:path w="3004457" h="1211283" extrusionOk="0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5" name="Shape 25"/>
            <p:cNvSpPr/>
            <p:nvPr/>
          </p:nvSpPr>
          <p:spPr>
            <a:xfrm>
              <a:off x="129814058" y="1594553801"/>
              <a:ext cx="1877814943" cy="445938401"/>
            </a:xfrm>
            <a:custGeom>
              <a:avLst/>
              <a:gdLst/>
              <a:ahLst/>
              <a:cxnLst/>
              <a:rect l="0" t="0" r="0" b="0"/>
              <a:pathLst>
                <a:path w="9144000" h="1478478" extrusionOk="0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6" name="Shape 26"/>
            <p:cNvSpPr/>
            <p:nvPr/>
          </p:nvSpPr>
          <p:spPr>
            <a:xfrm>
              <a:off x="571154369" y="1548570839"/>
              <a:ext cx="1433867101" cy="518744715"/>
            </a:xfrm>
            <a:custGeom>
              <a:avLst/>
              <a:gdLst/>
              <a:ahLst/>
              <a:cxnLst/>
              <a:rect l="0" t="0" r="0" b="0"/>
              <a:pathLst>
                <a:path w="6982691" h="1719942" extrusionOk="0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7" name="Shape 27"/>
            <p:cNvSpPr/>
            <p:nvPr/>
          </p:nvSpPr>
          <p:spPr>
            <a:xfrm rot="1799999">
              <a:off x="747494794" y="862658967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9803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8" name="Shape 28"/>
            <p:cNvSpPr/>
            <p:nvPr/>
          </p:nvSpPr>
          <p:spPr>
            <a:xfrm rot="1799999">
              <a:off x="896129280" y="1244892042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29" name="Shape 29"/>
            <p:cNvSpPr/>
            <p:nvPr/>
          </p:nvSpPr>
          <p:spPr>
            <a:xfrm rot="1799999">
              <a:off x="898084954" y="480425892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0" name="Shape 30"/>
            <p:cNvSpPr/>
            <p:nvPr/>
          </p:nvSpPr>
          <p:spPr>
            <a:xfrm rot="1799999">
              <a:off x="743583291" y="98192851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3529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1" name="Shape 31"/>
            <p:cNvSpPr/>
            <p:nvPr/>
          </p:nvSpPr>
          <p:spPr>
            <a:xfrm rot="1799999">
              <a:off x="1048675269" y="1624251135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549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2" name="Shape 32"/>
            <p:cNvSpPr/>
            <p:nvPr/>
          </p:nvSpPr>
          <p:spPr>
            <a:xfrm rot="1800000">
              <a:off x="53866823" y="1267883511"/>
              <a:ext cx="259132787" cy="418636200"/>
            </a:xfrm>
            <a:custGeom>
              <a:avLst/>
              <a:gdLst/>
              <a:ahLst/>
              <a:cxnLst/>
              <a:rect l="0" t="0" r="0" b="0"/>
              <a:pathLst>
                <a:path w="1261499" h="1388236" extrusionOk="0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lt1">
                <a:alpha val="9803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3" name="Shape 33"/>
            <p:cNvSpPr/>
            <p:nvPr/>
          </p:nvSpPr>
          <p:spPr>
            <a:xfrm rot="1799999">
              <a:off x="137310753" y="1629998948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4" name="Shape 34"/>
            <p:cNvSpPr/>
            <p:nvPr/>
          </p:nvSpPr>
          <p:spPr>
            <a:xfrm rot="1799999">
              <a:off x="143177885" y="859785060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5" name="Shape 35"/>
            <p:cNvSpPr/>
            <p:nvPr/>
          </p:nvSpPr>
          <p:spPr>
            <a:xfrm rot="1799999">
              <a:off x="291812397" y="1244892042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6" name="Shape 36"/>
            <p:cNvSpPr/>
            <p:nvPr/>
          </p:nvSpPr>
          <p:spPr>
            <a:xfrm rot="1799999">
              <a:off x="442402764" y="1632873006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7" name="Shape 37"/>
            <p:cNvSpPr/>
            <p:nvPr/>
          </p:nvSpPr>
          <p:spPr>
            <a:xfrm rot="1799999">
              <a:off x="446314267" y="862658967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8" name="Shape 38"/>
            <p:cNvSpPr/>
            <p:nvPr/>
          </p:nvSpPr>
          <p:spPr>
            <a:xfrm rot="1799999">
              <a:off x="295723900" y="471804096"/>
              <a:ext cx="328886617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39" name="Shape 39"/>
            <p:cNvSpPr/>
            <p:nvPr/>
          </p:nvSpPr>
          <p:spPr>
            <a:xfrm rot="1800000">
              <a:off x="1530107906" y="1250639893"/>
              <a:ext cx="328560528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9803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40" name="Shape 40"/>
            <p:cNvSpPr/>
            <p:nvPr/>
          </p:nvSpPr>
          <p:spPr>
            <a:xfrm rot="1800000">
              <a:off x="1682653896" y="1635746798"/>
              <a:ext cx="328560528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41" name="Shape 41"/>
            <p:cNvSpPr/>
            <p:nvPr/>
          </p:nvSpPr>
          <p:spPr>
            <a:xfrm rot="1800000">
              <a:off x="1682653896" y="865532911"/>
              <a:ext cx="328560528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42" name="Shape 42"/>
            <p:cNvSpPr/>
            <p:nvPr/>
          </p:nvSpPr>
          <p:spPr>
            <a:xfrm rot="1800000">
              <a:off x="1838133497" y="1223816527"/>
              <a:ext cx="255221306" cy="418636200"/>
            </a:xfrm>
            <a:custGeom>
              <a:avLst/>
              <a:gdLst/>
              <a:ahLst/>
              <a:cxnLst/>
              <a:rect l="0" t="0" r="0" b="0"/>
              <a:pathLst>
                <a:path w="1243407" h="1388236" extrusionOk="0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lt1">
                <a:alpha val="3529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43" name="Shape 43"/>
            <p:cNvSpPr/>
            <p:nvPr/>
          </p:nvSpPr>
          <p:spPr>
            <a:xfrm rot="1800000">
              <a:off x="1838133422" y="455997336"/>
              <a:ext cx="254895221" cy="419115340"/>
            </a:xfrm>
            <a:custGeom>
              <a:avLst/>
              <a:gdLst/>
              <a:ahLst/>
              <a:cxnLst/>
              <a:rect l="0" t="0" r="0" b="0"/>
              <a:pathLst>
                <a:path w="1241871" h="1388822" extrusionOk="0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lt1">
                <a:alpha val="0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</p:grpSp>
      <p:sp>
        <p:nvSpPr>
          <p:cNvPr id="44" name="Shape 44"/>
          <p:cNvSpPr txBox="1"/>
          <p:nvPr/>
        </p:nvSpPr>
        <p:spPr>
          <a:xfrm>
            <a:off x="457200" y="333375"/>
            <a:ext cx="8229600" cy="6186487"/>
          </a:xfrm>
          <a:prstGeom prst="rect">
            <a:avLst/>
          </a:prstGeom>
          <a:solidFill>
            <a:schemeClr val="lt1"/>
          </a:solidFill>
          <a:ln w="9525" cap="rnd">
            <a:solidFill>
              <a:schemeClr val="dk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45" name="Shape 45"/>
          <p:cNvSpPr txBox="1"/>
          <p:nvPr/>
        </p:nvSpPr>
        <p:spPr>
          <a:xfrm>
            <a:off x="4560887" y="-22225"/>
            <a:ext cx="3679824" cy="700086"/>
          </a:xfrm>
          <a:prstGeom prst="rect">
            <a:avLst/>
          </a:prstGeom>
          <a:solidFill>
            <a:srgbClr val="F5F5F5"/>
          </a:solidFill>
          <a:ln w="15875" cap="rnd">
            <a:solidFill>
              <a:srgbClr val="74A510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46" name="Shape 46"/>
          <p:cNvSpPr txBox="1"/>
          <p:nvPr/>
        </p:nvSpPr>
        <p:spPr>
          <a:xfrm>
            <a:off x="4649787" y="-22225"/>
            <a:ext cx="3505200" cy="6238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47" name="Shape 47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6pPr>
            <a:lvl7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7pPr>
            <a:lvl8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8pPr>
            <a:lvl9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48" name="Shape 48"/>
          <p:cNvSpPr txBox="1">
            <a:spLocks noGrp="1"/>
          </p:cNvSpPr>
          <p:nvPr>
            <p:ph type="body" idx="1"/>
          </p:nvPr>
        </p:nvSpPr>
        <p:spPr>
          <a:xfrm>
            <a:off x="1042987" y="2324100"/>
            <a:ext cx="6777036" cy="350837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marR="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639763" marR="0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123950" marR="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8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325563" marR="0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1517904" marR="0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1719072" marR="0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1920240" marR="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2121408" marR="0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49" name="Shape 49"/>
          <p:cNvSpPr txBox="1">
            <a:spLocks noGrp="1"/>
          </p:cNvSpPr>
          <p:nvPr>
            <p:ph type="dt" idx="10"/>
          </p:nvPr>
        </p:nvSpPr>
        <p:spPr>
          <a:xfrm>
            <a:off x="5997575" y="223837"/>
            <a:ext cx="2133599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r" rtl="0">
              <a:defRPr sz="1200" b="0" i="0" u="none" strike="noStrike" cap="none" baseline="0">
                <a:solidFill>
                  <a:srgbClr val="FEFEFE"/>
                </a:solidFill>
                <a:latin typeface="Arial"/>
                <a:ea typeface="Arial"/>
                <a:cs typeface="Arial"/>
                <a:sym typeface="Arial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50" name="Shape 50"/>
          <p:cNvSpPr txBox="1">
            <a:spLocks noGrp="1"/>
          </p:cNvSpPr>
          <p:nvPr>
            <p:ph type="ftr" idx="11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51" name="Shape 51"/>
          <p:cNvSpPr txBox="1">
            <a:spLocks noGrp="1"/>
          </p:cNvSpPr>
          <p:nvPr>
            <p:ph type="sldNum" idx="12"/>
          </p:nvPr>
        </p:nvSpPr>
        <p:spPr>
          <a:xfrm>
            <a:off x="4649787" y="223837"/>
            <a:ext cx="1331912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200" b="0" i="0" u="none" strike="noStrike" cap="none" baseline="0">
                <a:solidFill>
                  <a:srgbClr val="FEFEFE"/>
                </a:solidFill>
                <a:latin typeface="Arial"/>
                <a:ea typeface="Arial"/>
                <a:cs typeface="Arial"/>
                <a:sym typeface="Arial"/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2F35F"/>
            </a:gs>
            <a:gs pos="61999">
              <a:srgbClr val="92BE3F"/>
            </a:gs>
            <a:gs pos="100000">
              <a:srgbClr val="80A33D"/>
            </a:gs>
          </a:gsLst>
          <a:lin ang="5400000" scaled="0"/>
        </a:gradFill>
        <a:effectLst/>
      </p:bgPr>
    </p:bg>
    <p:spTree>
      <p:nvGrpSpPr>
        <p:cNvPr id="1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8" name="Shape 78"/>
          <p:cNvGrpSpPr/>
          <p:nvPr/>
        </p:nvGrpSpPr>
        <p:grpSpPr>
          <a:xfrm>
            <a:off x="-644936" y="0"/>
            <a:ext cx="10458962" cy="7117348"/>
            <a:chOff x="0" y="0"/>
            <a:chExt cx="2147483647" cy="2147483647"/>
          </a:xfrm>
        </p:grpSpPr>
        <p:grpSp>
          <p:nvGrpSpPr>
            <p:cNvPr id="79" name="Shape 79"/>
            <p:cNvGrpSpPr/>
            <p:nvPr/>
          </p:nvGrpSpPr>
          <p:grpSpPr>
            <a:xfrm>
              <a:off x="132421660" y="0"/>
              <a:ext cx="1877489184" cy="2069231606"/>
              <a:chOff x="0" y="0"/>
              <a:chExt cx="2147483646" cy="2147483646"/>
            </a:xfrm>
          </p:grpSpPr>
          <p:grpSp>
            <p:nvGrpSpPr>
              <p:cNvPr id="80" name="Shape 80"/>
              <p:cNvGrpSpPr/>
              <p:nvPr/>
            </p:nvGrpSpPr>
            <p:grpSpPr>
              <a:xfrm>
                <a:off x="0" y="0"/>
                <a:ext cx="590558074" cy="2147483549"/>
                <a:chOff x="0" y="0"/>
                <a:chExt cx="2147483646" cy="2147483647"/>
              </a:xfrm>
            </p:grpSpPr>
            <p:sp>
              <p:nvSpPr>
                <p:cNvPr id="81" name="Shape 81"/>
                <p:cNvSpPr txBox="1"/>
                <p:nvPr/>
              </p:nvSpPr>
              <p:spPr>
                <a:xfrm>
                  <a:off x="780903455" y="0"/>
                  <a:ext cx="136658019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82" name="Shape 82"/>
                <p:cNvSpPr txBox="1"/>
                <p:nvPr/>
              </p:nvSpPr>
              <p:spPr>
                <a:xfrm>
                  <a:off x="0" y="0"/>
                  <a:ext cx="390451722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83" name="Shape 83"/>
                <p:cNvSpPr txBox="1"/>
                <p:nvPr/>
              </p:nvSpPr>
              <p:spPr>
                <a:xfrm>
                  <a:off x="195225858" y="0"/>
                  <a:ext cx="65075287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grpSp>
            <p:nvGrpSpPr>
              <p:cNvPr id="84" name="Shape 84"/>
              <p:cNvGrpSpPr/>
              <p:nvPr/>
            </p:nvGrpSpPr>
            <p:grpSpPr>
              <a:xfrm>
                <a:off x="99171964" y="0"/>
                <a:ext cx="590558061" cy="2147483549"/>
                <a:chOff x="0" y="0"/>
                <a:chExt cx="2147483647" cy="2147483647"/>
              </a:xfrm>
            </p:grpSpPr>
            <p:sp>
              <p:nvSpPr>
                <p:cNvPr id="85" name="Shape 85"/>
                <p:cNvSpPr txBox="1"/>
                <p:nvPr/>
              </p:nvSpPr>
              <p:spPr>
                <a:xfrm>
                  <a:off x="780903424" y="0"/>
                  <a:ext cx="1366580222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86" name="Shape 86"/>
                <p:cNvSpPr txBox="1"/>
                <p:nvPr/>
              </p:nvSpPr>
              <p:spPr>
                <a:xfrm>
                  <a:off x="0" y="0"/>
                  <a:ext cx="390451731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87" name="Shape 87"/>
                <p:cNvSpPr txBox="1"/>
                <p:nvPr/>
              </p:nvSpPr>
              <p:spPr>
                <a:xfrm>
                  <a:off x="195225856" y="0"/>
                  <a:ext cx="65075288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grpSp>
            <p:nvGrpSpPr>
              <p:cNvPr id="88" name="Shape 88"/>
              <p:cNvGrpSpPr/>
              <p:nvPr/>
            </p:nvGrpSpPr>
            <p:grpSpPr>
              <a:xfrm rot="10800000">
                <a:off x="1556925576" y="97"/>
                <a:ext cx="590558070" cy="2147483549"/>
                <a:chOff x="0" y="0"/>
                <a:chExt cx="2147483647" cy="2147483647"/>
              </a:xfrm>
            </p:grpSpPr>
            <p:sp>
              <p:nvSpPr>
                <p:cNvPr id="89" name="Shape 89"/>
                <p:cNvSpPr txBox="1"/>
                <p:nvPr/>
              </p:nvSpPr>
              <p:spPr>
                <a:xfrm>
                  <a:off x="780903446" y="0"/>
                  <a:ext cx="1366580200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90" name="Shape 90"/>
                <p:cNvSpPr txBox="1"/>
                <p:nvPr/>
              </p:nvSpPr>
              <p:spPr>
                <a:xfrm>
                  <a:off x="0" y="0"/>
                  <a:ext cx="39045172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  <p:sp>
              <p:nvSpPr>
                <p:cNvPr id="91" name="Shape 91"/>
                <p:cNvSpPr txBox="1"/>
                <p:nvPr/>
              </p:nvSpPr>
              <p:spPr>
                <a:xfrm>
                  <a:off x="195225860" y="0"/>
                  <a:ext cx="650752875" cy="2147483647"/>
                </a:xfrm>
                <a:prstGeom prst="rect">
                  <a:avLst/>
                </a:prstGeom>
                <a:solidFill>
                  <a:schemeClr val="lt1">
                    <a:alpha val="9803"/>
                  </a:schemeClr>
                </a:solidFill>
                <a:ln>
                  <a:noFill/>
                </a:ln>
              </p:spPr>
              <p:txBody>
                <a:bodyPr lIns="91425" tIns="45700" rIns="91425" bIns="45700" anchor="ctr" anchorCtr="0">
                  <a:spAutoFit/>
                </a:bodyPr>
                <a:lstStyle/>
                <a:p>
                  <a:endParaRPr/>
                </a:p>
              </p:txBody>
            </p:sp>
          </p:grpSp>
          <p:sp>
            <p:nvSpPr>
              <p:cNvPr id="92" name="Shape 92"/>
              <p:cNvSpPr txBox="1"/>
              <p:nvPr/>
            </p:nvSpPr>
            <p:spPr>
              <a:xfrm>
                <a:off x="894784799" y="0"/>
                <a:ext cx="662140896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  <p:sp>
            <p:nvSpPr>
              <p:cNvPr id="93" name="Shape 93"/>
              <p:cNvSpPr txBox="1"/>
              <p:nvPr/>
            </p:nvSpPr>
            <p:spPr>
              <a:xfrm>
                <a:off x="680036617" y="0"/>
                <a:ext cx="107374236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  <p:sp>
            <p:nvSpPr>
              <p:cNvPr id="94" name="Shape 94"/>
              <p:cNvSpPr txBox="1"/>
              <p:nvPr/>
            </p:nvSpPr>
            <p:spPr>
              <a:xfrm>
                <a:off x="733723693" y="0"/>
                <a:ext cx="178957061" cy="2147483549"/>
              </a:xfrm>
              <a:prstGeom prst="rect">
                <a:avLst/>
              </a:prstGeom>
              <a:solidFill>
                <a:schemeClr val="lt1">
                  <a:alpha val="9803"/>
                </a:schemeClr>
              </a:solidFill>
              <a:ln>
                <a:noFill/>
              </a:ln>
            </p:spPr>
            <p:txBody>
              <a:bodyPr lIns="91425" tIns="45700" rIns="91425" bIns="45700" anchor="ctr" anchorCtr="0">
                <a:spAutoFit/>
              </a:bodyPr>
              <a:lstStyle/>
              <a:p>
                <a:endParaRPr/>
              </a:p>
            </p:txBody>
          </p:sp>
        </p:grpSp>
        <p:sp>
          <p:nvSpPr>
            <p:cNvPr id="95" name="Shape 95"/>
            <p:cNvSpPr/>
            <p:nvPr/>
          </p:nvSpPr>
          <p:spPr>
            <a:xfrm>
              <a:off x="129814069" y="1519352510"/>
              <a:ext cx="1877815329" cy="354451702"/>
            </a:xfrm>
            <a:custGeom>
              <a:avLst/>
              <a:gdLst/>
              <a:ahLst/>
              <a:cxnLst/>
              <a:rect l="0" t="0" r="0" b="0"/>
              <a:pathLst>
                <a:path w="9144000" h="1175655" extrusionOk="0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96" name="Shape 96"/>
            <p:cNvSpPr/>
            <p:nvPr/>
          </p:nvSpPr>
          <p:spPr>
            <a:xfrm>
              <a:off x="129814069" y="1046111505"/>
              <a:ext cx="1877815329" cy="268712857"/>
            </a:xfrm>
            <a:custGeom>
              <a:avLst/>
              <a:gdLst/>
              <a:ahLst/>
              <a:cxnLst/>
              <a:rect l="0" t="0" r="0" b="0"/>
              <a:pathLst>
                <a:path w="9144000" h="890650" extrusionOk="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97" name="Shape 97"/>
            <p:cNvSpPr/>
            <p:nvPr/>
          </p:nvSpPr>
          <p:spPr>
            <a:xfrm>
              <a:off x="127532145" y="1701847327"/>
              <a:ext cx="617029235" cy="365468286"/>
            </a:xfrm>
            <a:custGeom>
              <a:avLst/>
              <a:gdLst/>
              <a:ahLst/>
              <a:cxnLst/>
              <a:rect l="0" t="0" r="0" b="0"/>
              <a:pathLst>
                <a:path w="3004457" h="1211283" extrusionOk="0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98" name="Shape 98"/>
            <p:cNvSpPr/>
            <p:nvPr/>
          </p:nvSpPr>
          <p:spPr>
            <a:xfrm>
              <a:off x="129814069" y="1594553801"/>
              <a:ext cx="1877815329" cy="445938401"/>
            </a:xfrm>
            <a:custGeom>
              <a:avLst/>
              <a:gdLst/>
              <a:ahLst/>
              <a:cxnLst/>
              <a:rect l="0" t="0" r="0" b="0"/>
              <a:pathLst>
                <a:path w="9144000" h="1478478" extrusionOk="0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99" name="Shape 99"/>
            <p:cNvSpPr/>
            <p:nvPr/>
          </p:nvSpPr>
          <p:spPr>
            <a:xfrm>
              <a:off x="571154418" y="1548570839"/>
              <a:ext cx="1433867396" cy="518744715"/>
            </a:xfrm>
            <a:custGeom>
              <a:avLst/>
              <a:gdLst/>
              <a:ahLst/>
              <a:cxnLst/>
              <a:rect l="0" t="0" r="0" b="0"/>
              <a:pathLst>
                <a:path w="6982691" h="1719942" extrusionOk="0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noFill/>
            <a:ln w="9525" cap="flat">
              <a:solidFill>
                <a:schemeClr val="lt1">
                  <a:alpha val="19607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0" name="Shape 100"/>
            <p:cNvSpPr/>
            <p:nvPr/>
          </p:nvSpPr>
          <p:spPr>
            <a:xfrm rot="1800000">
              <a:off x="747495076" y="862658974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9803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1" name="Shape 101"/>
            <p:cNvSpPr/>
            <p:nvPr/>
          </p:nvSpPr>
          <p:spPr>
            <a:xfrm rot="1800000">
              <a:off x="896129575" y="1244892049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2" name="Shape 102"/>
            <p:cNvSpPr/>
            <p:nvPr/>
          </p:nvSpPr>
          <p:spPr>
            <a:xfrm rot="1800000">
              <a:off x="898085249" y="480425898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3" name="Shape 103"/>
            <p:cNvSpPr/>
            <p:nvPr/>
          </p:nvSpPr>
          <p:spPr>
            <a:xfrm rot="1800000">
              <a:off x="743583573" y="98192857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3529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4" name="Shape 104"/>
            <p:cNvSpPr/>
            <p:nvPr/>
          </p:nvSpPr>
          <p:spPr>
            <a:xfrm rot="1800000">
              <a:off x="1048675577" y="1624251065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549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5" name="Shape 105"/>
            <p:cNvSpPr/>
            <p:nvPr/>
          </p:nvSpPr>
          <p:spPr>
            <a:xfrm rot="1800000">
              <a:off x="53866828" y="1267883511"/>
              <a:ext cx="259132809" cy="418636200"/>
            </a:xfrm>
            <a:custGeom>
              <a:avLst/>
              <a:gdLst/>
              <a:ahLst/>
              <a:cxnLst/>
              <a:rect l="0" t="0" r="0" b="0"/>
              <a:pathLst>
                <a:path w="1261499" h="1388236" extrusionOk="0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lt1">
                <a:alpha val="9803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6" name="Shape 106"/>
            <p:cNvSpPr/>
            <p:nvPr/>
          </p:nvSpPr>
          <p:spPr>
            <a:xfrm rot="1800000">
              <a:off x="137310970" y="1629999030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7" name="Shape 107"/>
            <p:cNvSpPr/>
            <p:nvPr/>
          </p:nvSpPr>
          <p:spPr>
            <a:xfrm rot="1800000">
              <a:off x="143178102" y="859785067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8" name="Shape 108"/>
            <p:cNvSpPr/>
            <p:nvPr/>
          </p:nvSpPr>
          <p:spPr>
            <a:xfrm rot="1800000">
              <a:off x="291812640" y="1244892049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09" name="Shape 109"/>
            <p:cNvSpPr/>
            <p:nvPr/>
          </p:nvSpPr>
          <p:spPr>
            <a:xfrm rot="1800000">
              <a:off x="442403020" y="1632872937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0" name="Shape 110"/>
            <p:cNvSpPr/>
            <p:nvPr/>
          </p:nvSpPr>
          <p:spPr>
            <a:xfrm rot="1800000">
              <a:off x="446314498" y="862658974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1" name="Shape 111"/>
            <p:cNvSpPr/>
            <p:nvPr/>
          </p:nvSpPr>
          <p:spPr>
            <a:xfrm rot="1800000">
              <a:off x="295724118" y="471804103"/>
              <a:ext cx="328886434" cy="419115047"/>
            </a:xfrm>
            <a:prstGeom prst="hexagon">
              <a:avLst>
                <a:gd name="adj" fmla="val 5347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2" name="Shape 112"/>
            <p:cNvSpPr/>
            <p:nvPr/>
          </p:nvSpPr>
          <p:spPr>
            <a:xfrm rot="1800000">
              <a:off x="1530108037" y="1250639893"/>
              <a:ext cx="328560557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9803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3" name="Shape 113"/>
            <p:cNvSpPr/>
            <p:nvPr/>
          </p:nvSpPr>
          <p:spPr>
            <a:xfrm rot="1800000">
              <a:off x="1682654040" y="1635746798"/>
              <a:ext cx="328560557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0"/>
              </a:schemeClr>
            </a:solidFill>
            <a:ln w="12700" cap="rnd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4" name="Shape 114"/>
            <p:cNvSpPr/>
            <p:nvPr/>
          </p:nvSpPr>
          <p:spPr>
            <a:xfrm rot="1800000">
              <a:off x="1682654040" y="865532911"/>
              <a:ext cx="328560557" cy="419115047"/>
            </a:xfrm>
            <a:prstGeom prst="hexagon">
              <a:avLst>
                <a:gd name="adj" fmla="val 5352"/>
                <a:gd name="vf" fmla="val 115470"/>
              </a:avLst>
            </a:prstGeom>
            <a:solidFill>
              <a:schemeClr val="lt1">
                <a:alpha val="6666"/>
              </a:schemeClr>
            </a:solidFill>
            <a:ln w="12700" cap="rnd">
              <a:solidFill>
                <a:schemeClr val="lt1">
                  <a:alpha val="7450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5" name="Shape 115"/>
            <p:cNvSpPr/>
            <p:nvPr/>
          </p:nvSpPr>
          <p:spPr>
            <a:xfrm rot="1800000">
              <a:off x="1838133669" y="1223816524"/>
              <a:ext cx="255221115" cy="418636200"/>
            </a:xfrm>
            <a:custGeom>
              <a:avLst/>
              <a:gdLst/>
              <a:ahLst/>
              <a:cxnLst/>
              <a:rect l="0" t="0" r="0" b="0"/>
              <a:pathLst>
                <a:path w="1243407" h="1388236" extrusionOk="0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lt1">
                <a:alpha val="3529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  <p:sp>
          <p:nvSpPr>
            <p:cNvPr id="116" name="Shape 116"/>
            <p:cNvSpPr/>
            <p:nvPr/>
          </p:nvSpPr>
          <p:spPr>
            <a:xfrm rot="1800000">
              <a:off x="1838133786" y="455997336"/>
              <a:ext cx="254895243" cy="419115340"/>
            </a:xfrm>
            <a:custGeom>
              <a:avLst/>
              <a:gdLst/>
              <a:ahLst/>
              <a:cxnLst/>
              <a:rect l="0" t="0" r="0" b="0"/>
              <a:pathLst>
                <a:path w="1241871" h="1388822" extrusionOk="0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lt1">
                <a:alpha val="0"/>
              </a:schemeClr>
            </a:solidFill>
            <a:ln w="12700" cap="flat">
              <a:solidFill>
                <a:schemeClr val="lt1">
                  <a:alpha val="11764"/>
                </a:schemeClr>
              </a:solidFill>
              <a:prstDash val="solid"/>
              <a:miter/>
              <a:headEnd type="none" w="med" len="med"/>
              <a:tailEnd type="none" w="med" len="med"/>
            </a:ln>
          </p:spPr>
          <p:txBody>
            <a:bodyPr lIns="91425" tIns="45700" rIns="91425" bIns="45700" anchor="ctr" anchorCtr="0">
              <a:spAutoFit/>
            </a:bodyPr>
            <a:lstStyle/>
            <a:p>
              <a:endParaRPr/>
            </a:p>
          </p:txBody>
        </p:sp>
      </p:grpSp>
      <p:sp>
        <p:nvSpPr>
          <p:cNvPr id="117" name="Shape 117"/>
          <p:cNvSpPr txBox="1"/>
          <p:nvPr/>
        </p:nvSpPr>
        <p:spPr>
          <a:xfrm>
            <a:off x="4560887" y="-22225"/>
            <a:ext cx="3679824" cy="6272212"/>
          </a:xfrm>
          <a:prstGeom prst="rect">
            <a:avLst/>
          </a:prstGeom>
          <a:solidFill>
            <a:srgbClr val="F5F5F5"/>
          </a:solidFill>
          <a:ln w="15875" cap="rnd">
            <a:solidFill>
              <a:srgbClr val="74A510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118" name="Shape 118"/>
          <p:cNvSpPr txBox="1"/>
          <p:nvPr/>
        </p:nvSpPr>
        <p:spPr>
          <a:xfrm>
            <a:off x="4649787" y="-22225"/>
            <a:ext cx="3505200" cy="2312987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119" name="Shape 119"/>
          <p:cNvSpPr txBox="1"/>
          <p:nvPr/>
        </p:nvSpPr>
        <p:spPr>
          <a:xfrm>
            <a:off x="4651375" y="6088062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120" name="Shape 120"/>
          <p:cNvSpPr txBox="1"/>
          <p:nvPr/>
        </p:nvSpPr>
        <p:spPr>
          <a:xfrm>
            <a:off x="4651375" y="6088062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lIns="91425" tIns="45700" rIns="91425" bIns="45700" anchor="ctr" anchorCtr="0">
            <a:spAutoFit/>
          </a:bodyPr>
          <a:lstStyle/>
          <a:p>
            <a:endParaRPr/>
          </a:p>
        </p:txBody>
      </p:sp>
      <p:sp>
        <p:nvSpPr>
          <p:cNvPr id="121" name="Shape 121"/>
          <p:cNvSpPr txBox="1">
            <a:spLocks noGrp="1"/>
          </p:cNvSpPr>
          <p:nvPr>
            <p:ph type="title"/>
          </p:nvPr>
        </p:nvSpPr>
        <p:spPr>
          <a:xfrm>
            <a:off x="1042987" y="1027112"/>
            <a:ext cx="7024686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marR="0" indent="0" algn="l" rtl="0">
              <a:spcBef>
                <a:spcPts val="0"/>
              </a:spcBef>
              <a:spcAft>
                <a:spcPts val="0"/>
              </a:spcAft>
              <a:defRPr sz="4000" b="0" i="0" u="none" strike="noStrike" cap="none" baseline="0">
                <a:solidFill>
                  <a:schemeClr val="accen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6pPr>
            <a:lvl7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7pPr>
            <a:lvl8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8pPr>
            <a:lvl9pPr marL="0" marR="0" indent="0" algn="l" rtl="0">
              <a:defRPr sz="1800" b="0" i="0" u="none" strike="noStrike" cap="none" baseline="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122" name="Shape 122"/>
          <p:cNvSpPr txBox="1">
            <a:spLocks noGrp="1"/>
          </p:cNvSpPr>
          <p:nvPr>
            <p:ph type="body" idx="1"/>
          </p:nvPr>
        </p:nvSpPr>
        <p:spPr>
          <a:xfrm>
            <a:off x="1042987" y="2324100"/>
            <a:ext cx="6777036" cy="350837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marR="0" indent="-20955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639763" marR="0" indent="-220662" algn="l" rtl="0">
              <a:spcBef>
                <a:spcPts val="44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2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-171450" algn="l" rtl="0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2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123950" marR="0" indent="-184150" algn="l" rtl="0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8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325563" marR="0" indent="-185737" algn="l" rtl="0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Font typeface="Arial"/>
              <a:buChar char="•"/>
              <a:defRPr sz="16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1517904" marR="0" indent="-193928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1719072" marR="0" indent="-191897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1920240" marR="0" indent="-189864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2121408" marR="0" indent="-187832" algn="l" rtl="0">
              <a:spcBef>
                <a:spcPts val="280"/>
              </a:spcBef>
              <a:buClr>
                <a:schemeClr val="accent1"/>
              </a:buClr>
              <a:buFont typeface="Arial"/>
              <a:buChar char="•"/>
              <a:defRPr sz="1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23" name="Shape 123"/>
          <p:cNvSpPr txBox="1">
            <a:spLocks noGrp="1"/>
          </p:cNvSpPr>
          <p:nvPr>
            <p:ph type="dt" idx="10"/>
          </p:nvPr>
        </p:nvSpPr>
        <p:spPr>
          <a:xfrm>
            <a:off x="4738687" y="1516062"/>
            <a:ext cx="2133599" cy="752474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marR="0" indent="0" algn="l" rtl="0">
              <a:defRPr sz="2400" b="0" i="0" u="none" strike="noStrike" cap="none" baseline="0">
                <a:solidFill>
                  <a:srgbClr val="FEFEFE"/>
                </a:solidFill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  <p:sp>
        <p:nvSpPr>
          <p:cNvPr id="124" name="Shape 124"/>
          <p:cNvSpPr txBox="1">
            <a:spLocks noGrp="1"/>
          </p:cNvSpPr>
          <p:nvPr>
            <p:ph type="ftr" idx="11"/>
          </p:nvPr>
        </p:nvSpPr>
        <p:spPr>
          <a:xfrm>
            <a:off x="5303837" y="5719762"/>
            <a:ext cx="2830511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457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914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371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18288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2860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7432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2004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657600" marR="0" indent="0" algn="l" rtl="0"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25" name="Shape 125"/>
          <p:cNvSpPr txBox="1">
            <a:spLocks noGrp="1"/>
          </p:cNvSpPr>
          <p:nvPr>
            <p:ph type="sldNum" idx="12"/>
          </p:nvPr>
        </p:nvSpPr>
        <p:spPr>
          <a:xfrm>
            <a:off x="4649787" y="5719762"/>
            <a:ext cx="642936" cy="365125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ctr" anchorCtr="0"/>
          <a:lstStyle>
            <a:lvl1pPr marL="0" marR="0" indent="0" algn="l" rtl="0">
              <a:defRPr sz="1200" b="0" i="0" u="none" strike="noStrike" cap="none" baseline="0">
                <a:solidFill>
                  <a:schemeClr val="accent1"/>
                </a:solidFill>
              </a:defRPr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56" r:id="rId1"/>
    <p:sldLayoutId id="2147483657" r:id="rId2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9.png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Shape 137"/>
          <p:cNvSpPr txBox="1">
            <a:spLocks noGrp="1"/>
          </p:cNvSpPr>
          <p:nvPr>
            <p:ph type="subTitle" idx="1"/>
          </p:nvPr>
        </p:nvSpPr>
        <p:spPr>
          <a:xfrm>
            <a:off x="4572001" y="4421187"/>
            <a:ext cx="3786214" cy="895076"/>
          </a:xfrm>
          <a:prstGeom prst="rect">
            <a:avLst/>
          </a:prstGeom>
          <a:noFill/>
          <a:ln>
            <a:noFill/>
          </a:ln>
        </p:spPr>
        <p:txBody>
          <a:bodyPr wrap="square" lIns="91425" tIns="45700" rIns="91425" bIns="45700" anchor="t" anchorCtr="0">
            <a:spAutoFit/>
          </a:bodyPr>
          <a:lstStyle/>
          <a:p>
            <a:pPr marL="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ct val="25000"/>
              <a:buFont typeface="Arial"/>
              <a:buNone/>
            </a:pPr>
            <a:r>
              <a:rPr lang="cs-CZ" sz="2400" b="0" i="0" u="none" strike="noStrike" cap="none" baseline="0" dirty="0" smtClean="0">
                <a:solidFill>
                  <a:srgbClr val="443329"/>
                </a:solidFill>
                <a:latin typeface="Arial"/>
                <a:ea typeface="Arial"/>
                <a:cs typeface="Arial"/>
                <a:sym typeface="Arial"/>
              </a:rPr>
              <a:t>Matematika</a:t>
            </a:r>
            <a:r>
              <a:rPr lang="x-none" sz="2400" b="0" i="0" u="none" strike="noStrike" cap="none" baseline="0" smtClean="0">
                <a:solidFill>
                  <a:srgbClr val="443329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 lang="cs-CZ" sz="2400" b="0" i="0" u="none" strike="noStrike" cap="none" baseline="0" dirty="0" smtClean="0">
              <a:solidFill>
                <a:srgbClr val="443329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ct val="25000"/>
              <a:buFont typeface="Arial"/>
              <a:buNone/>
            </a:pPr>
            <a:r>
              <a:rPr lang="cs-CZ" dirty="0" smtClean="0"/>
              <a:t>Kulová vrstva, kulový pás</a:t>
            </a:r>
            <a:endParaRPr lang="x-none" sz="2400" b="0" i="0" u="none" strike="noStrike" cap="none" baseline="0">
              <a:solidFill>
                <a:srgbClr val="443329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38" name="Shape 138"/>
          <p:cNvSpPr/>
          <p:nvPr/>
        </p:nvSpPr>
        <p:spPr>
          <a:xfrm>
            <a:off x="1547812" y="620712"/>
            <a:ext cx="5867400" cy="145732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Shape 143"/>
          <p:cNvSpPr txBox="1">
            <a:spLocks noGrp="1"/>
          </p:cNvSpPr>
          <p:nvPr>
            <p:ph type="title"/>
          </p:nvPr>
        </p:nvSpPr>
        <p:spPr>
          <a:xfrm>
            <a:off x="431800" y="333375"/>
            <a:ext cx="8280399" cy="1143000"/>
          </a:xfrm>
          <a:prstGeom prst="rect">
            <a:avLst/>
          </a:prstGeom>
          <a:solidFill>
            <a:srgbClr val="EFFFC1"/>
          </a:solidFill>
          <a:ln w="9525" cap="rnd">
            <a:solidFill>
              <a:schemeClr val="dk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b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25000"/>
              <a:buFont typeface="Arial"/>
              <a:buNone/>
            </a:pPr>
            <a:r>
              <a:rPr lang="x-none" sz="48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Výukový materiál</a:t>
            </a:r>
          </a:p>
        </p:txBody>
      </p:sp>
      <p:sp>
        <p:nvSpPr>
          <p:cNvPr id="144" name="Shape 144"/>
          <p:cNvSpPr txBox="1">
            <a:spLocks noGrp="1"/>
          </p:cNvSpPr>
          <p:nvPr>
            <p:ph type="body" idx="1"/>
          </p:nvPr>
        </p:nvSpPr>
        <p:spPr>
          <a:xfrm>
            <a:off x="431800" y="1628775"/>
            <a:ext cx="8280399" cy="2533987"/>
          </a:xfrm>
          <a:prstGeom prst="rect">
            <a:avLst/>
          </a:prstGeom>
          <a:solidFill>
            <a:srgbClr val="EFFFC1"/>
          </a:solidFill>
          <a:ln w="9525" cap="rnd">
            <a:solidFill>
              <a:schemeClr val="dk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Číslo projektu: 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CZ.1.07/1.5.00/34.0608</a:t>
            </a:r>
          </a:p>
          <a:p>
            <a:pPr marL="0" marR="0" lvl="0" indent="0" algn="l" rtl="0">
              <a:lnSpc>
                <a:spcPct val="150000"/>
              </a:lnSpc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Šablona: 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III/2 Inovace a zkvalitnění výuky prostřednictvím </a:t>
            </a:r>
            <a:r>
              <a:rPr lang="x-none" sz="2200" b="0" i="0" u="none" strike="noStrike" cap="none" baseline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ICT</a:t>
            </a:r>
            <a:endParaRPr lang="x-none" sz="2200" b="0" i="0" u="none" strike="noStrike" cap="none" baseline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50000"/>
              </a:lnSpc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Číslo materiálu: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cs-CZ" sz="2200" dirty="0" smtClean="0">
                <a:solidFill>
                  <a:srgbClr val="000000"/>
                </a:solidFill>
              </a:rPr>
              <a:t>06_01</a:t>
            </a:r>
            <a:r>
              <a:rPr lang="x-none" sz="2200" b="0" i="0" u="none" strike="noStrike" cap="none" baseline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_32_INOVACE_</a:t>
            </a:r>
            <a:r>
              <a:rPr lang="cs-CZ" sz="2200" b="0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20</a:t>
            </a:r>
            <a:r>
              <a:rPr lang="x-none" sz="24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rPr>
              <a:t>		</a:t>
            </a:r>
          </a:p>
          <a:p>
            <a:endParaRPr dirty="0"/>
          </a:p>
          <a:p>
            <a:endParaRPr dirty="0"/>
          </a:p>
        </p:txBody>
      </p:sp>
      <p:sp>
        <p:nvSpPr>
          <p:cNvPr id="145" name="Shape 145"/>
          <p:cNvSpPr/>
          <p:nvPr/>
        </p:nvSpPr>
        <p:spPr>
          <a:xfrm>
            <a:off x="2843211" y="5299075"/>
            <a:ext cx="3168650" cy="785812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Shape 150"/>
          <p:cNvSpPr txBox="1"/>
          <p:nvPr/>
        </p:nvSpPr>
        <p:spPr>
          <a:xfrm>
            <a:off x="684212" y="369887"/>
            <a:ext cx="8210550" cy="1200288"/>
          </a:xfrm>
          <a:prstGeom prst="rect">
            <a:avLst/>
          </a:prstGeom>
          <a:solidFill>
            <a:srgbClr val="FFC000"/>
          </a:solidFill>
          <a:ln>
            <a:noFill/>
          </a:ln>
        </p:spPr>
        <p:txBody>
          <a:bodyPr lIns="91425" tIns="45700" rIns="91425" bIns="45700" anchor="t" anchorCtr="0">
            <a:spAutoFit/>
          </a:bodyPr>
          <a:lstStyle/>
          <a:p>
            <a:pPr marL="0" marR="0" lvl="0" indent="0" algn="ctr" rtl="0">
              <a:buClr>
                <a:schemeClr val="dk1"/>
              </a:buClr>
              <a:buSzPct val="25000"/>
              <a:buFont typeface="Arial"/>
              <a:buNone/>
            </a:pPr>
            <a:r>
              <a:rPr lang="x-none"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
</a:t>
            </a:r>
            <a:r>
              <a:rPr lang="cs-CZ" sz="4000" b="0" i="0" u="none" strike="noStrike" cap="none" baseline="0" dirty="0" smtClean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Kulová vrstva, kulový pás</a:t>
            </a:r>
            <a:endParaRPr lang="x-none" sz="4000" b="0" i="0" u="none" strike="noStrike" cap="none" baseline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endParaRPr dirty="0"/>
          </a:p>
        </p:txBody>
      </p:sp>
      <p:sp>
        <p:nvSpPr>
          <p:cNvPr id="151" name="Shape 151"/>
          <p:cNvSpPr txBox="1">
            <a:spLocks noGrp="1"/>
          </p:cNvSpPr>
          <p:nvPr>
            <p:ph type="body" idx="1"/>
          </p:nvPr>
        </p:nvSpPr>
        <p:spPr>
          <a:xfrm>
            <a:off x="395287" y="1327150"/>
            <a:ext cx="8280399" cy="3475783"/>
          </a:xfrm>
          <a:prstGeom prst="rect">
            <a:avLst/>
          </a:prstGeom>
          <a:solidFill>
            <a:srgbClr val="EFFFC1"/>
          </a:solidFill>
          <a:ln w="9525" cap="rnd">
            <a:solidFill>
              <a:schemeClr val="dk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t" anchorCtr="0">
            <a:spAutoFit/>
          </a:bodyPr>
          <a:lstStyle/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Předmět: 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	</a:t>
            </a:r>
            <a:r>
              <a:rPr lang="cs-CZ" sz="2200" b="0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Matematika</a:t>
            </a:r>
            <a:endParaRPr lang="x-none" sz="2200" b="0" i="0" u="none" strike="noStrike" cap="none" baseline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Ročník: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cs-CZ" sz="2200" b="0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2.</a:t>
            </a:r>
            <a:endParaRPr lang="x-none" sz="2200" b="0" i="0" u="none" strike="noStrike" cap="none" baseline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Jméno autora: </a:t>
            </a:r>
            <a:r>
              <a:rPr lang="cs-CZ" sz="2200" b="1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Mgr. Radka </a:t>
            </a:r>
            <a:r>
              <a:rPr lang="cs-CZ" sz="2200" b="1" i="0" u="none" strike="noStrike" cap="none" baseline="0" dirty="0" err="1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Macháňová</a:t>
            </a:r>
            <a:endParaRPr lang="x-none" sz="2200" b="1" i="0" u="none" strike="noStrike" cap="none" baseline="0">
              <a:solidFill>
                <a:srgbClr val="000000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l" rtl="0">
              <a:lnSpc>
                <a:spcPct val="140000"/>
              </a:lnSpc>
              <a:spcBef>
                <a:spcPts val="0"/>
              </a:spcBef>
              <a:buClr>
                <a:schemeClr val="dk1"/>
              </a:buClr>
              <a:buSzPct val="25000"/>
              <a:buFont typeface="Arial"/>
              <a:buNone/>
            </a:pPr>
            <a:r>
              <a:rPr lang="x-none" sz="2200" b="1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Škola:</a:t>
            </a:r>
            <a:r>
              <a:rPr lang="x-none" sz="2200" b="0" i="0" u="none" strike="noStrike" cap="none" baseline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SPŠ Hranice</a:t>
            </a:r>
          </a:p>
          <a:p>
            <a:endParaRPr/>
          </a:p>
          <a:p>
            <a:endParaRPr/>
          </a:p>
          <a:p>
            <a:endParaRPr/>
          </a:p>
          <a:p>
            <a:endParaRPr/>
          </a:p>
        </p:txBody>
      </p:sp>
      <p:sp>
        <p:nvSpPr>
          <p:cNvPr id="152" name="Shape 152"/>
          <p:cNvSpPr txBox="1"/>
          <p:nvPr/>
        </p:nvSpPr>
        <p:spPr>
          <a:xfrm>
            <a:off x="395287" y="6170166"/>
            <a:ext cx="8280399" cy="523180"/>
          </a:xfrm>
          <a:prstGeom prst="rect">
            <a:avLst/>
          </a:prstGeom>
          <a:solidFill>
            <a:srgbClr val="EFFFC1"/>
          </a:solidFill>
          <a:ln w="15875" cap="rnd">
            <a:solidFill>
              <a:schemeClr val="dk1"/>
            </a:solidFill>
            <a:prstDash val="solid"/>
            <a:miter/>
            <a:headEnd type="none" w="med" len="med"/>
            <a:tailEnd type="none" w="med" len="med"/>
          </a:ln>
        </p:spPr>
        <p:txBody>
          <a:bodyPr lIns="91425" tIns="45700" rIns="91425" bIns="45700" anchor="ctr" anchorCtr="0">
            <a:spAutoFit/>
          </a:bodyPr>
          <a:lstStyle/>
          <a:p>
            <a:pPr marL="0" marR="0" lvl="0" indent="0" algn="ctr" rtl="0">
              <a:buClr>
                <a:schemeClr val="dk1"/>
              </a:buClr>
              <a:buSzPct val="25000"/>
              <a:buFont typeface="Arial"/>
              <a:buNone/>
            </a:pPr>
            <a:r>
              <a:rPr lang="x-none" sz="1400" b="0" i="1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Autorem materiálu a všech jeho částí, není-li uvedeno jinak, je </a:t>
            </a:r>
            <a:r>
              <a:rPr lang="cs-CZ" sz="1400" b="0" i="1" u="none" strike="noStrike" cap="none" baseline="0" dirty="0" smtClean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Mgr. Radka Macháňová</a:t>
            </a:r>
            <a:r>
              <a:rPr lang="x-none" sz="1400" b="0" i="1" u="none" strike="noStrike" cap="none" baseline="0" smtClean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. </a:t>
            </a:r>
            <a:endParaRPr lang="x-none" sz="1400" b="0" i="1" u="none" strike="noStrike" cap="none" baseline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marR="0" lvl="0" indent="0" algn="ctr" rtl="0">
              <a:buClr>
                <a:schemeClr val="dk1"/>
              </a:buClr>
              <a:buSzPct val="25000"/>
              <a:buFont typeface="Arial"/>
              <a:buNone/>
            </a:pPr>
            <a:r>
              <a:rPr lang="x-none" sz="1400" b="0" i="1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Financováno z ESF a státního rozpočtu ČR. </a:t>
            </a:r>
          </a:p>
        </p:txBody>
      </p:sp>
      <p:sp>
        <p:nvSpPr>
          <p:cNvPr id="153" name="Shape 153"/>
          <p:cNvSpPr txBox="1"/>
          <p:nvPr/>
        </p:nvSpPr>
        <p:spPr>
          <a:xfrm>
            <a:off x="395287" y="3308350"/>
            <a:ext cx="8350250" cy="2739171"/>
          </a:xfrm>
          <a:prstGeom prst="rect">
            <a:avLst/>
          </a:prstGeom>
          <a:noFill/>
          <a:ln>
            <a:noFill/>
          </a:ln>
        </p:spPr>
        <p:txBody>
          <a:bodyPr lIns="91425" tIns="45700" rIns="91425" bIns="45700" anchor="t" anchorCtr="0">
            <a:spAutoFit/>
          </a:bodyPr>
          <a:lstStyle/>
          <a:p>
            <a:pPr lvl="0">
              <a:buClr>
                <a:schemeClr val="dk1"/>
              </a:buClr>
              <a:buSzPct val="25000"/>
            </a:pPr>
            <a:r>
              <a:rPr lang="x-none"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
</a:t>
            </a:r>
            <a:r>
              <a:rPr lang="x-none" sz="2200" b="1" i="0" u="none" strike="noStrike" cap="none" baseline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Anotace:</a:t>
            </a:r>
            <a:r>
              <a:rPr lang="cs-CZ" sz="2200" b="1" i="0" u="none" strike="noStrike" cap="none" baseline="0" dirty="0" smtClean="0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cs-CZ" sz="2200" b="1" dirty="0" smtClean="0"/>
              <a:t>prezentace </a:t>
            </a:r>
            <a:r>
              <a:rPr lang="cs-CZ" sz="2200" b="1" dirty="0"/>
              <a:t>obsahuje základní vzorce, vzorově vyřešené </a:t>
            </a:r>
            <a:r>
              <a:rPr lang="cs-CZ" sz="2200" b="1" dirty="0" smtClean="0"/>
              <a:t>příklady</a:t>
            </a:r>
            <a:endParaRPr lang="cs-CZ" sz="2400" dirty="0"/>
          </a:p>
          <a:p>
            <a:endParaRPr lang="cs-CZ" sz="2400" dirty="0"/>
          </a:p>
          <a:p>
            <a:pPr lvl="0">
              <a:buClr>
                <a:schemeClr val="dk1"/>
              </a:buClr>
              <a:buSzPct val="25000"/>
            </a:pPr>
            <a:endParaRPr lang="cs-CZ" sz="2200" b="1" dirty="0" smtClean="0"/>
          </a:p>
          <a:p>
            <a:pPr lvl="0">
              <a:buClr>
                <a:schemeClr val="dk1"/>
              </a:buClr>
              <a:buSzPct val="25000"/>
            </a:pPr>
            <a:r>
              <a:rPr lang="cs-CZ" sz="2200" b="1" dirty="0" smtClean="0"/>
              <a:t>Klíčová </a:t>
            </a:r>
            <a:r>
              <a:rPr lang="cs-CZ" sz="2200" b="1" dirty="0"/>
              <a:t>slova: stereometrie, tělesa, povrch, objem</a:t>
            </a:r>
          </a:p>
          <a:p>
            <a:endParaRPr dirty="0"/>
          </a:p>
          <a:p>
            <a:endParaRPr dirty="0"/>
          </a:p>
          <a:p>
            <a:endParaRPr dirty="0"/>
          </a:p>
        </p:txBody>
      </p:sp>
      <p:sp>
        <p:nvSpPr>
          <p:cNvPr id="154" name="Shape 154"/>
          <p:cNvSpPr/>
          <p:nvPr/>
        </p:nvSpPr>
        <p:spPr>
          <a:xfrm>
            <a:off x="7650161" y="333375"/>
            <a:ext cx="1077911" cy="107950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KULOVÁ VRSTVA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42987" y="1857364"/>
            <a:ext cx="6777036" cy="3975111"/>
          </a:xfrm>
        </p:spPr>
        <p:txBody>
          <a:bodyPr/>
          <a:lstStyle/>
          <a:p>
            <a:r>
              <a:rPr lang="cs-CZ" dirty="0" smtClean="0"/>
              <a:t>Dvě rovnoběžné roviny, které protnou kouli, ji rozdělí na dvě úseče a kulovou vrstvu.</a:t>
            </a:r>
          </a:p>
          <a:p>
            <a:r>
              <a:rPr lang="cs-CZ" dirty="0" smtClean="0"/>
              <a:t>Kulová vrstva je těleso, které je částí koule a je ohraničeno dvěma rovnoběžnými kruhovými podstavami.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</p:txBody>
      </p:sp>
      <p:sp>
        <p:nvSpPr>
          <p:cNvPr id="6" name="Obdélník 5"/>
          <p:cNvSpPr/>
          <p:nvPr/>
        </p:nvSpPr>
        <p:spPr>
          <a:xfrm>
            <a:off x="7572396" y="5572140"/>
            <a:ext cx="68159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4393528"/>
            <a:ext cx="1828572" cy="182857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1838" y="4221088"/>
            <a:ext cx="2023564" cy="2023564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0072" y="3573016"/>
            <a:ext cx="2457857" cy="2396411"/>
          </a:xfrm>
          <a:prstGeom prst="rect">
            <a:avLst/>
          </a:prstGeom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3585251"/>
            <a:ext cx="3252264" cy="2788588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OBJEM KULOVÉ VRSTVY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Objem kulové vrstvy:  V = </a:t>
            </a:r>
          </a:p>
          <a:p>
            <a:r>
              <a:rPr lang="cs-CZ" dirty="0" smtClean="0"/>
              <a:t>v … výška vrstvy</a:t>
            </a:r>
          </a:p>
          <a:p>
            <a:r>
              <a:rPr lang="cs-CZ" dirty="0" smtClean="0"/>
              <a:t>  </a:t>
            </a:r>
            <a:r>
              <a:rPr lang="cs-CZ" dirty="0" smtClean="0">
                <a:latin typeface="Calibri"/>
                <a:ea typeface="Times New Roman"/>
                <a:cs typeface="Times New Roman"/>
              </a:rPr>
              <a:t>                   </a:t>
            </a:r>
            <a:r>
              <a:rPr lang="cs-CZ" dirty="0" smtClean="0"/>
              <a:t>poloměry podstav</a:t>
            </a:r>
          </a:p>
          <a:p>
            <a:endParaRPr lang="cs-CZ" dirty="0"/>
          </a:p>
        </p:txBody>
      </p:sp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072066" y="2214554"/>
            <a:ext cx="2543610" cy="595313"/>
          </a:xfrm>
          <a:prstGeom prst="rect">
            <a:avLst/>
          </a:prstGeom>
          <a:noFill/>
        </p:spPr>
      </p:pic>
      <p:sp>
        <p:nvSpPr>
          <p:cNvPr id="1030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500166" y="3071810"/>
            <a:ext cx="1285884" cy="529482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6721429" y="6219950"/>
            <a:ext cx="68159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Obrázek 1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2940" y="2432317"/>
            <a:ext cx="3024336" cy="316018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 1: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500034" y="1928802"/>
            <a:ext cx="8072493" cy="3903673"/>
          </a:xfrm>
        </p:spPr>
        <p:txBody>
          <a:bodyPr/>
          <a:lstStyle/>
          <a:p>
            <a:r>
              <a:rPr lang="cs-CZ" dirty="0" smtClean="0"/>
              <a:t>Určete objem kulové vrstvy, která vznikne z polokoule o poloměru 10 cm odříznutím úseče o výšce 3 cm.</a:t>
            </a:r>
          </a:p>
          <a:p>
            <a:endParaRPr lang="cs-CZ" dirty="0" smtClean="0"/>
          </a:p>
          <a:p>
            <a:r>
              <a:rPr lang="cs-CZ" dirty="0" smtClean="0"/>
              <a:t>Objem určíme ze vzorce:</a:t>
            </a:r>
          </a:p>
          <a:p>
            <a:pPr>
              <a:buNone/>
            </a:pPr>
            <a:r>
              <a:rPr lang="cs-CZ" dirty="0" smtClean="0"/>
              <a:t>              V =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Známe:   </a:t>
            </a:r>
            <a:endParaRPr lang="cs-CZ" dirty="0"/>
          </a:p>
        </p:txBody>
      </p:sp>
      <p:sp>
        <p:nvSpPr>
          <p:cNvPr id="26627" name="AutoShape 3" descr="file:///C:/Documents%20and%20Settings/Medved/Dokumenty/Obr%C3%A1zky/MP%20Navigator/IMG_0003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6629" name="AutoShape 5" descr="file:///C:/Documents%20and%20Settings/Medved/Dokumenty/Obr%C3%A1zky/MP%20Navigator/IMG_0003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" name="Picture 3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428860" y="3643314"/>
            <a:ext cx="3154080" cy="738189"/>
          </a:xfrm>
          <a:prstGeom prst="rect">
            <a:avLst/>
          </a:prstGeom>
          <a:noFill/>
        </p:spPr>
      </p:pic>
      <p:sp>
        <p:nvSpPr>
          <p:cNvPr id="26632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6631" name="Picture 7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214546" y="4500570"/>
            <a:ext cx="2286016" cy="395902"/>
          </a:xfrm>
          <a:prstGeom prst="rect">
            <a:avLst/>
          </a:prstGeom>
          <a:noFill/>
        </p:spPr>
      </p:pic>
      <p:sp>
        <p:nvSpPr>
          <p:cNvPr id="26633" name="Rectangle 9"/>
          <p:cNvSpPr>
            <a:spLocks noChangeArrowheads="1"/>
          </p:cNvSpPr>
          <p:nvPr/>
        </p:nvSpPr>
        <p:spPr bwMode="auto">
          <a:xfrm>
            <a:off x="0" y="7524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6635" name="Rectangle 1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6634" name="Picture 10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214546" y="5000636"/>
            <a:ext cx="2496014" cy="366713"/>
          </a:xfrm>
          <a:prstGeom prst="rect">
            <a:avLst/>
          </a:prstGeom>
          <a:noFill/>
        </p:spPr>
      </p:pic>
      <p:sp>
        <p:nvSpPr>
          <p:cNvPr id="26636" name="Rectangle 12"/>
          <p:cNvSpPr>
            <a:spLocks noChangeArrowheads="1"/>
          </p:cNvSpPr>
          <p:nvPr/>
        </p:nvSpPr>
        <p:spPr bwMode="auto">
          <a:xfrm>
            <a:off x="0" y="7524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948264" y="5438610"/>
            <a:ext cx="698279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 smtClean="0"/>
              <a:t>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66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66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66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66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  <p:bldP spid="20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2112800"/>
            <a:ext cx="3024336" cy="316018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042987" y="428604"/>
            <a:ext cx="7024686" cy="7143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42986" y="642918"/>
            <a:ext cx="7029475" cy="5643602"/>
          </a:xfrm>
        </p:spPr>
        <p:txBody>
          <a:bodyPr/>
          <a:lstStyle/>
          <a:p>
            <a:r>
              <a:rPr lang="cs-CZ" dirty="0" smtClean="0"/>
              <a:t>Z pravoúhlého trojúhelníku OAP vypočteme poloměr </a:t>
            </a:r>
          </a:p>
          <a:p>
            <a:endParaRPr lang="cs-CZ" dirty="0" smtClean="0"/>
          </a:p>
          <a:p>
            <a:r>
              <a:rPr lang="cs-CZ" dirty="0" smtClean="0"/>
              <a:t>Dosazením do vzorce a výpočtem dostaneme: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Objem kulové vrstvy je 1840 cm</a:t>
            </a:r>
            <a:r>
              <a:rPr lang="cs-CZ" baseline="30000" dirty="0" smtClean="0"/>
              <a:t>3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380312" y="5143512"/>
            <a:ext cx="79208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2765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7649" name="Picture 1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786050" y="1357298"/>
            <a:ext cx="2328432" cy="500066"/>
          </a:xfrm>
          <a:prstGeom prst="rect">
            <a:avLst/>
          </a:prstGeom>
          <a:noFill/>
        </p:spPr>
      </p:pic>
      <p:sp>
        <p:nvSpPr>
          <p:cNvPr id="27651" name="Rectangle 3"/>
          <p:cNvSpPr>
            <a:spLocks noChangeArrowheads="1"/>
          </p:cNvSpPr>
          <p:nvPr/>
        </p:nvSpPr>
        <p:spPr bwMode="auto">
          <a:xfrm>
            <a:off x="0" y="7620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7653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7652" name="Picture 4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928794" y="2714620"/>
            <a:ext cx="4400557" cy="666751"/>
          </a:xfrm>
          <a:prstGeom prst="rect">
            <a:avLst/>
          </a:prstGeom>
          <a:noFill/>
        </p:spPr>
      </p:pic>
      <p:sp>
        <p:nvSpPr>
          <p:cNvPr id="27654" name="Rectangle 6"/>
          <p:cNvSpPr>
            <a:spLocks noChangeArrowheads="1"/>
          </p:cNvSpPr>
          <p:nvPr/>
        </p:nvSpPr>
        <p:spPr bwMode="auto">
          <a:xfrm>
            <a:off x="0" y="9810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7656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7655" name="Picture 7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928794" y="3500438"/>
            <a:ext cx="2933100" cy="695347"/>
          </a:xfrm>
          <a:prstGeom prst="rect">
            <a:avLst/>
          </a:prstGeom>
          <a:noFill/>
        </p:spPr>
      </p:pic>
      <p:sp>
        <p:nvSpPr>
          <p:cNvPr id="27657" name="Rectangle 9"/>
          <p:cNvSpPr>
            <a:spLocks noChangeArrowheads="1"/>
          </p:cNvSpPr>
          <p:nvPr/>
        </p:nvSpPr>
        <p:spPr bwMode="auto">
          <a:xfrm>
            <a:off x="0" y="9810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7659" name="Rectangle 1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7658" name="Picture 10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928794" y="4286256"/>
            <a:ext cx="2214546" cy="738182"/>
          </a:xfrm>
          <a:prstGeom prst="rect">
            <a:avLst/>
          </a:prstGeom>
          <a:noFill/>
        </p:spPr>
      </p:pic>
      <p:sp>
        <p:nvSpPr>
          <p:cNvPr id="27660" name="Rectangle 12"/>
          <p:cNvSpPr>
            <a:spLocks noChangeArrowheads="1"/>
          </p:cNvSpPr>
          <p:nvPr/>
        </p:nvSpPr>
        <p:spPr bwMode="auto">
          <a:xfrm>
            <a:off x="0" y="10668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27662" name="Rectangle 1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7661" name="Picture 13"/>
          <p:cNvPicPr>
            <a:picLocks noChangeAspect="1" noChangeArrowheads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928794" y="5214950"/>
            <a:ext cx="2087425" cy="404834"/>
          </a:xfrm>
          <a:prstGeom prst="rect">
            <a:avLst/>
          </a:prstGeom>
          <a:noFill/>
        </p:spPr>
      </p:pic>
      <p:sp>
        <p:nvSpPr>
          <p:cNvPr id="27663" name="Rectangle 15"/>
          <p:cNvSpPr>
            <a:spLocks noChangeArrowheads="1"/>
          </p:cNvSpPr>
          <p:nvPr/>
        </p:nvSpPr>
        <p:spPr bwMode="auto">
          <a:xfrm>
            <a:off x="0" y="7620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76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76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76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76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76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76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76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76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4005064"/>
            <a:ext cx="2892224" cy="2479879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KULOVÝ PÁS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42987" y="1928802"/>
            <a:ext cx="6777036" cy="3903673"/>
          </a:xfrm>
        </p:spPr>
        <p:txBody>
          <a:bodyPr/>
          <a:lstStyle/>
          <a:p>
            <a:r>
              <a:rPr lang="cs-CZ" dirty="0" smtClean="0"/>
              <a:t>Kulový pás je část kulové plochy odpovídající kulové vrstvě.</a:t>
            </a:r>
          </a:p>
          <a:p>
            <a:r>
              <a:rPr lang="cs-CZ" dirty="0" smtClean="0"/>
              <a:t>Není to těleso, určujeme pouze povrch kulového pásu.</a:t>
            </a:r>
          </a:p>
          <a:p>
            <a:r>
              <a:rPr lang="cs-CZ" dirty="0" smtClean="0"/>
              <a:t>Představit si jej můžete jako povrch na Zemi mezi dvěma rovnoběžkami.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882208" y="6474279"/>
            <a:ext cx="720079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 smtClean="0"/>
              <a:t>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19" y="3258731"/>
            <a:ext cx="3429479" cy="3267531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OBSAH KULOVÉHO PÁSU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42987" y="1785926"/>
            <a:ext cx="6777036" cy="4046549"/>
          </a:xfrm>
        </p:spPr>
        <p:txBody>
          <a:bodyPr/>
          <a:lstStyle/>
          <a:p>
            <a:r>
              <a:rPr lang="cs-CZ" dirty="0" smtClean="0"/>
              <a:t>Obsah kulového pásu výšky v je roven rozdílu obsahu S</a:t>
            </a:r>
            <a:r>
              <a:rPr lang="cs-CZ" baseline="-25000" dirty="0" smtClean="0"/>
              <a:t>1</a:t>
            </a:r>
            <a:r>
              <a:rPr lang="cs-CZ" dirty="0" smtClean="0"/>
              <a:t>  vrchlíku výšky v</a:t>
            </a:r>
            <a:r>
              <a:rPr lang="cs-CZ" baseline="-25000" dirty="0" smtClean="0"/>
              <a:t>1</a:t>
            </a:r>
            <a:r>
              <a:rPr lang="cs-CZ" dirty="0" smtClean="0"/>
              <a:t> a obsahu vrchlíku S</a:t>
            </a:r>
            <a:r>
              <a:rPr lang="cs-CZ" baseline="-25000" dirty="0" smtClean="0"/>
              <a:t>2</a:t>
            </a:r>
            <a:r>
              <a:rPr lang="cs-CZ" dirty="0" smtClean="0"/>
              <a:t> výšky v</a:t>
            </a:r>
            <a:r>
              <a:rPr lang="cs-CZ" baseline="-25000" dirty="0" smtClean="0"/>
              <a:t>2</a:t>
            </a:r>
            <a:r>
              <a:rPr lang="cs-CZ" dirty="0" smtClean="0"/>
              <a:t>.</a:t>
            </a:r>
          </a:p>
        </p:txBody>
      </p:sp>
      <p:sp>
        <p:nvSpPr>
          <p:cNvPr id="31746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1747" name="Rectangle 3"/>
          <p:cNvSpPr>
            <a:spLocks noChangeArrowheads="1"/>
          </p:cNvSpPr>
          <p:nvPr/>
        </p:nvSpPr>
        <p:spPr bwMode="auto">
          <a:xfrm>
            <a:off x="0" y="61912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1749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1748" name="Picture 4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000100" y="3071810"/>
            <a:ext cx="7500990" cy="373843"/>
          </a:xfrm>
          <a:prstGeom prst="rect">
            <a:avLst/>
          </a:prstGeom>
          <a:noFill/>
        </p:spPr>
      </p:pic>
      <p:sp>
        <p:nvSpPr>
          <p:cNvPr id="31750" name="Rectangle 6"/>
          <p:cNvSpPr>
            <a:spLocks noChangeArrowheads="1"/>
          </p:cNvSpPr>
          <p:nvPr/>
        </p:nvSpPr>
        <p:spPr bwMode="auto">
          <a:xfrm>
            <a:off x="0" y="7524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763688" y="6046754"/>
            <a:ext cx="746985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 smtClean="0"/>
              <a:t>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42987" y="1857364"/>
            <a:ext cx="6777036" cy="3975111"/>
          </a:xfrm>
        </p:spPr>
        <p:txBody>
          <a:bodyPr/>
          <a:lstStyle/>
          <a:p>
            <a:r>
              <a:rPr lang="cs-CZ" dirty="0" smtClean="0"/>
              <a:t>Určete obsah mírného pásma, které se rozkládá mezi 23°27´a 66°33´severní šířky. Zemi považujte za kouli o poloměru 6371 km.</a:t>
            </a:r>
          </a:p>
          <a:p>
            <a:r>
              <a:rPr lang="cs-CZ" dirty="0" smtClean="0"/>
              <a:t>Máme určit obsah kulového pásu, který je částí kulové plochy o poloměru r = 6371 km.</a:t>
            </a:r>
          </a:p>
          <a:p>
            <a:endParaRPr lang="cs-CZ" dirty="0" smtClean="0"/>
          </a:p>
          <a:p>
            <a:r>
              <a:rPr lang="cs-CZ" dirty="0" smtClean="0"/>
              <a:t>Výška </a:t>
            </a:r>
            <a:endParaRPr lang="cs-CZ" dirty="0"/>
          </a:p>
        </p:txBody>
      </p:sp>
      <p:sp>
        <p:nvSpPr>
          <p:cNvPr id="2867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8678" name="Rectangle 6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8677" name="Picture 5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500298" y="4286256"/>
            <a:ext cx="2657174" cy="438151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7786710" y="6000768"/>
            <a:ext cx="68159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/>
              <a:t>7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0112" y="3939223"/>
            <a:ext cx="2112094" cy="20806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86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6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9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V="1">
            <a:off x="1042987" y="285728"/>
            <a:ext cx="7024686" cy="285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42987" y="642918"/>
            <a:ext cx="6777036" cy="5857916"/>
          </a:xfrm>
        </p:spPr>
        <p:txBody>
          <a:bodyPr/>
          <a:lstStyle/>
          <a:p>
            <a:r>
              <a:rPr lang="cs-CZ" dirty="0" smtClean="0"/>
              <a:t>Délky úseček OP a OQ určíme z pravoúhlých trojúhelníků OPB a OQA podle obrázků: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Dosadíme za výšku do vzorce pro obsah kulového pásu</a:t>
            </a:r>
            <a:endParaRPr lang="cs-CZ" dirty="0"/>
          </a:p>
        </p:txBody>
      </p:sp>
      <p:pic>
        <p:nvPicPr>
          <p:cNvPr id="307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1714488"/>
            <a:ext cx="5919787" cy="17093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24" name="Picture 4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85918" y="3786190"/>
            <a:ext cx="1816949" cy="661989"/>
          </a:xfrm>
          <a:prstGeom prst="rect">
            <a:avLst/>
          </a:prstGeom>
          <a:noFill/>
        </p:spPr>
      </p:pic>
      <p:pic>
        <p:nvPicPr>
          <p:cNvPr id="30723" name="Picture 3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000496" y="3786190"/>
            <a:ext cx="2473433" cy="438151"/>
          </a:xfrm>
          <a:prstGeom prst="rect">
            <a:avLst/>
          </a:prstGeom>
          <a:noFill/>
        </p:spPr>
      </p:pic>
      <p:sp>
        <p:nvSpPr>
          <p:cNvPr id="30725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30727" name="Rectangle 7"/>
          <p:cNvSpPr>
            <a:spLocks noChangeArrowheads="1"/>
          </p:cNvSpPr>
          <p:nvPr/>
        </p:nvSpPr>
        <p:spPr bwMode="auto">
          <a:xfrm>
            <a:off x="0" y="12001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0729" name="Rectangle 9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0728" name="Picture 8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857356" y="4429132"/>
            <a:ext cx="4582532" cy="804864"/>
          </a:xfrm>
          <a:prstGeom prst="rect">
            <a:avLst/>
          </a:prstGeom>
          <a:noFill/>
        </p:spPr>
      </p:pic>
      <p:sp>
        <p:nvSpPr>
          <p:cNvPr id="30730" name="Rectangle 10"/>
          <p:cNvSpPr>
            <a:spLocks noChangeArrowheads="1"/>
          </p:cNvSpPr>
          <p:nvPr/>
        </p:nvSpPr>
        <p:spPr bwMode="auto">
          <a:xfrm>
            <a:off x="0" y="10477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3" name="Picture 5"/>
          <p:cNvPicPr>
            <a:picLocks noChangeAspect="1" noChangeArrowheads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428860" y="5286388"/>
            <a:ext cx="2657174" cy="438151"/>
          </a:xfrm>
          <a:prstGeom prst="rect">
            <a:avLst/>
          </a:prstGeom>
          <a:noFill/>
        </p:spPr>
      </p:pic>
      <p:sp>
        <p:nvSpPr>
          <p:cNvPr id="14" name="Obdélník 13"/>
          <p:cNvSpPr/>
          <p:nvPr/>
        </p:nvSpPr>
        <p:spPr>
          <a:xfrm>
            <a:off x="4181508" y="3275112"/>
            <a:ext cx="68159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/>
              <a:t>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07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07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1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7" y="428604"/>
            <a:ext cx="7024686" cy="7143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14348" y="857232"/>
            <a:ext cx="7572427" cy="5500726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Obsah daného kulového pásu je: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Dosazením a výpočtem získáme:</a:t>
            </a:r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Obsah mírného pásma je přibližně 132 milionů km</a:t>
            </a:r>
            <a:r>
              <a:rPr lang="cs-CZ" baseline="30000" dirty="0" smtClean="0"/>
              <a:t>2</a:t>
            </a:r>
            <a:r>
              <a:rPr lang="cs-CZ" dirty="0" smtClean="0"/>
              <a:t>. </a:t>
            </a:r>
          </a:p>
          <a:p>
            <a:endParaRPr lang="cs-CZ" dirty="0"/>
          </a:p>
        </p:txBody>
      </p:sp>
      <p:sp>
        <p:nvSpPr>
          <p:cNvPr id="32770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2769" name="Picture 1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43042" y="2500306"/>
            <a:ext cx="5879704" cy="438151"/>
          </a:xfrm>
          <a:prstGeom prst="rect">
            <a:avLst/>
          </a:prstGeom>
          <a:noFill/>
        </p:spPr>
      </p:pic>
      <p:sp>
        <p:nvSpPr>
          <p:cNvPr id="32771" name="Rectangle 3"/>
          <p:cNvSpPr>
            <a:spLocks noChangeArrowheads="1"/>
          </p:cNvSpPr>
          <p:nvPr/>
        </p:nvSpPr>
        <p:spPr bwMode="auto">
          <a:xfrm>
            <a:off x="0" y="7524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2772" name="Picture 4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285852" y="4000504"/>
            <a:ext cx="7085842" cy="366713"/>
          </a:xfrm>
          <a:prstGeom prst="rect">
            <a:avLst/>
          </a:prstGeom>
          <a:noFill/>
        </p:spPr>
      </p:pic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0" y="752475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32776" name="Rectangle 8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2775" name="Picture 7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857488" y="4572008"/>
            <a:ext cx="2923884" cy="447676"/>
          </a:xfrm>
          <a:prstGeom prst="rect">
            <a:avLst/>
          </a:prstGeom>
          <a:noFill/>
        </p:spPr>
      </p:pic>
      <p:sp>
        <p:nvSpPr>
          <p:cNvPr id="32777" name="Rectangle 9"/>
          <p:cNvSpPr>
            <a:spLocks noChangeArrowheads="1"/>
          </p:cNvSpPr>
          <p:nvPr/>
        </p:nvSpPr>
        <p:spPr bwMode="auto">
          <a:xfrm>
            <a:off x="0" y="76200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6643702" y="2071678"/>
            <a:ext cx="68159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Obr. </a:t>
            </a:r>
            <a:r>
              <a:rPr lang="cs-CZ" dirty="0"/>
              <a:t>9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228600"/>
            <a:ext cx="2439135" cy="177281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27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27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27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27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27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27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42987" y="1857364"/>
            <a:ext cx="6777036" cy="3975111"/>
          </a:xfrm>
        </p:spPr>
        <p:txBody>
          <a:bodyPr/>
          <a:lstStyle/>
          <a:p>
            <a:r>
              <a:rPr lang="cs-CZ" sz="1400" dirty="0" smtClean="0"/>
              <a:t>Části textu použity z učebnice:</a:t>
            </a:r>
            <a:br>
              <a:rPr lang="cs-CZ" sz="1400" dirty="0" smtClean="0"/>
            </a:br>
            <a:r>
              <a:rPr lang="cs-CZ" sz="1400" dirty="0" smtClean="0"/>
              <a:t>CALDA, Emil: Matematika  pro dvouleté a tříleté učební obory SOU, Praha, Prometheus,2003, </a:t>
            </a:r>
            <a:r>
              <a:rPr lang="cs-CZ" sz="1400" dirty="0" smtClean="0"/>
              <a:t>ISBN80-7196-260-0</a:t>
            </a:r>
          </a:p>
          <a:p>
            <a:r>
              <a:rPr lang="cs-CZ" sz="1400" dirty="0" smtClean="0"/>
              <a:t>Obr. </a:t>
            </a:r>
            <a:r>
              <a:rPr lang="cs-CZ" sz="1400" smtClean="0"/>
              <a:t>1 – 8 archiv autora</a:t>
            </a:r>
            <a:endParaRPr lang="cs-CZ" sz="1400" dirty="0" smtClean="0"/>
          </a:p>
          <a:p>
            <a:r>
              <a:rPr lang="cs-CZ" sz="1400" dirty="0">
                <a:solidFill>
                  <a:schemeClr val="tx1"/>
                </a:solidFill>
              </a:rPr>
              <a:t>Obr. </a:t>
            </a:r>
            <a:r>
              <a:rPr lang="cs-CZ" sz="1400" dirty="0" smtClean="0">
                <a:solidFill>
                  <a:schemeClr val="tx1"/>
                </a:solidFill>
              </a:rPr>
              <a:t>9: </a:t>
            </a:r>
            <a:r>
              <a:rPr lang="cs-CZ" sz="1400" dirty="0" err="1">
                <a:solidFill>
                  <a:schemeClr val="tx1"/>
                </a:solidFill>
              </a:rPr>
              <a:t>Wikipedia</a:t>
            </a:r>
            <a:r>
              <a:rPr lang="cs-CZ" sz="1400" dirty="0">
                <a:solidFill>
                  <a:schemeClr val="tx1"/>
                </a:solidFill>
              </a:rPr>
              <a:t>. www.wikipedia.cz [online]. [cit. 20.8.2012]. Dostupný na WWW</a:t>
            </a:r>
            <a:r>
              <a:rPr lang="cs-CZ" sz="1400" dirty="0" smtClean="0">
                <a:solidFill>
                  <a:schemeClr val="tx1"/>
                </a:solidFill>
              </a:rPr>
              <a:t>:</a:t>
            </a:r>
            <a:r>
              <a:rPr lang="cs-CZ" sz="1400" dirty="0"/>
              <a:t> http://en.wikipedia.org/wiki/File:MercNormSph_enhanced.png</a:t>
            </a:r>
            <a:endParaRPr lang="cs-CZ" sz="1400" dirty="0">
              <a:solidFill>
                <a:schemeClr val="tx1"/>
              </a:solidFill>
            </a:endParaRPr>
          </a:p>
          <a:p>
            <a:r>
              <a:rPr lang="cs-CZ" sz="1400" dirty="0"/>
              <a:t>Ostatní Ilustrace </a:t>
            </a:r>
            <a:r>
              <a:rPr lang="cs-CZ" sz="1400" dirty="0" smtClean="0"/>
              <a:t>www.office.microsoft.com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>
  <a:themeElements>
    <a:clrScheme name="Austin 1">
      <a:dk1>
        <a:srgbClr val="000000"/>
      </a:dk1>
      <a:lt1>
        <a:srgbClr val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FFFF"/>
      </a:accent3>
      <a:accent4>
        <a:srgbClr val="94C600"/>
      </a:accent4>
      <a:accent5>
        <a:srgbClr val="71685A"/>
      </a:accent5>
      <a:accent6>
        <a:srgbClr val="FFFFFF"/>
      </a:accent6>
      <a:hlink>
        <a:srgbClr val="E68200"/>
      </a:hlink>
      <a:folHlink>
        <a:srgbClr val="FFA94A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1_Austin 1">
      <a:dk1>
        <a:srgbClr val="000000"/>
      </a:dk1>
      <a:lt1>
        <a:srgbClr val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FFFF"/>
      </a:accent3>
      <a:accent4>
        <a:srgbClr val="94C600"/>
      </a:accent4>
      <a:accent5>
        <a:srgbClr val="71685A"/>
      </a:accent5>
      <a:accent6>
        <a:srgbClr val="FFFFFF"/>
      </a:accent6>
      <a:hlink>
        <a:srgbClr val="E68200"/>
      </a:hlink>
      <a:folHlink>
        <a:srgbClr val="FFA94A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297</TotalTime>
  <Words>322</Words>
  <Application>Microsoft Office PowerPoint</Application>
  <PresentationFormat>Předvádění na obrazovce (4:3)</PresentationFormat>
  <Paragraphs>103</Paragraphs>
  <Slides>13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/>
      <vt:lpstr/>
      <vt:lpstr>Prezentace aplikace PowerPoint</vt:lpstr>
      <vt:lpstr>Výukový materiál</vt:lpstr>
      <vt:lpstr>Prezentace aplikace PowerPoint</vt:lpstr>
      <vt:lpstr>KULOVÁ VRSTVA   </vt:lpstr>
      <vt:lpstr>OBJEM KULOVÉ VRSTVY</vt:lpstr>
      <vt:lpstr>PŘÍKLAD 1:</vt:lpstr>
      <vt:lpstr>Prezentace aplikace PowerPoint</vt:lpstr>
      <vt:lpstr>KULOVÝ PÁS</vt:lpstr>
      <vt:lpstr>OBSAH KULOVÉHO PÁSU</vt:lpstr>
      <vt:lpstr>PŘÍKLAD</vt:lpstr>
      <vt:lpstr>Prezentace aplikace PowerPoint</vt:lpstr>
      <vt:lpstr>Prezentace aplikace PowerPoint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Radka Macháňová</dc:creator>
  <cp:lastModifiedBy>Radka Macháňová</cp:lastModifiedBy>
  <cp:revision>53</cp:revision>
  <dcterms:modified xsi:type="dcterms:W3CDTF">2013-05-08T17:34:10Z</dcterms:modified>
</cp:coreProperties>
</file>