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notesMasterIdLst>
    <p:notesMasterId r:id="rId18"/>
  </p:notesMasterIdLst>
  <p:handoutMasterIdLst>
    <p:handoutMasterId r:id="rId19"/>
  </p:handoutMasterIdLst>
  <p:sldIdLst>
    <p:sldId id="265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9" r:id="rId13"/>
    <p:sldId id="268" r:id="rId14"/>
    <p:sldId id="270" r:id="rId15"/>
    <p:sldId id="271" r:id="rId16"/>
    <p:sldId id="272" r:id="rId17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194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5364D18-722C-4456-AAFC-8F2FD63B7B38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5714293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7A91405-FEC8-4F4D-A6F3-B1147F817A8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443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1CD390A-D289-4490-BBFD-A3627BA84233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047" y="671972"/>
            <a:ext cx="8568531" cy="4703798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094" y="5459765"/>
            <a:ext cx="7056438" cy="1343942"/>
          </a:xfrm>
        </p:spPr>
        <p:txBody>
          <a:bodyPr>
            <a:normAutofit/>
          </a:bodyPr>
          <a:lstStyle>
            <a:lvl1pPr marL="0" indent="0" algn="ctr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6C1CEAA-C0B6-43BB-9FF2-62D168B4E8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lvl="0"/>
            <a:endParaRPr lang="cs-CZ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7942D7-5976-4178-93F0-1A1C279644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300" y="1511936"/>
            <a:ext cx="8568531" cy="2761381"/>
          </a:xfrm>
        </p:spPr>
        <p:txBody>
          <a:bodyPr anchor="b"/>
          <a:lstStyle>
            <a:lvl1pPr algn="ctr" defTabSz="1007943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3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300" y="4485058"/>
            <a:ext cx="8568531" cy="1247696"/>
          </a:xfrm>
        </p:spPr>
        <p:txBody>
          <a:bodyPr anchor="t"/>
          <a:lstStyle>
            <a:lvl1pPr marL="0" indent="0" algn="ct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D77F18E-DE6E-4A0D-A3A6-D3977D46AA6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956307" y="4325814"/>
            <a:ext cx="93455" cy="9344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176821" y="4325814"/>
            <a:ext cx="93455" cy="9344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736844" y="4325814"/>
            <a:ext cx="93455" cy="9344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4318" y="1763925"/>
            <a:ext cx="4452276" cy="4989036"/>
          </a:xfrm>
        </p:spPr>
        <p:txBody>
          <a:bodyPr/>
          <a:lstStyle>
            <a:lvl1pPr>
              <a:defRPr sz="26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7942D7-5976-4178-93F0-1A1C2796447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3225" y="1763924"/>
            <a:ext cx="4455636" cy="498938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1763924"/>
            <a:ext cx="4454027" cy="671971"/>
          </a:xfrm>
        </p:spPr>
        <p:txBody>
          <a:bodyPr anchor="b">
            <a:noAutofit/>
          </a:bodyPr>
          <a:lstStyle>
            <a:lvl1pPr marL="0" indent="0" algn="ctr">
              <a:buNone/>
              <a:defRPr sz="2600" b="0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4318" y="1763924"/>
            <a:ext cx="4455776" cy="671971"/>
          </a:xfrm>
        </p:spPr>
        <p:txBody>
          <a:bodyPr anchor="b">
            <a:noAutofit/>
          </a:bodyPr>
          <a:lstStyle>
            <a:lvl1pPr marL="0" indent="0" algn="ctr">
              <a:buNone/>
              <a:defRPr sz="2600" b="0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7942D7-5976-4178-93F0-1A1C2796447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504031" y="2439255"/>
            <a:ext cx="4455636" cy="431405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51200" y="2439256"/>
            <a:ext cx="4455636" cy="431356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E8F2935-1CF9-42CD-ADF5-6FBBD55D1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88AFCF-8174-4DCD-9D0D-B7DB545DFE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2154" y="293987"/>
            <a:ext cx="3316456" cy="2309901"/>
          </a:xfrm>
        </p:spPr>
        <p:txBody>
          <a:bodyPr anchor="b"/>
          <a:lstStyle>
            <a:lvl1pPr algn="ctr">
              <a:lnSpc>
                <a:spcPct val="100000"/>
              </a:lnSpc>
              <a:defRPr sz="31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799" y="300988"/>
            <a:ext cx="5507592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2154" y="2687885"/>
            <a:ext cx="3316456" cy="40650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7942D7-5976-4178-93F0-1A1C279644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1616" y="251989"/>
            <a:ext cx="6296889" cy="986958"/>
          </a:xfrm>
        </p:spPr>
        <p:txBody>
          <a:bodyPr anchor="b"/>
          <a:lstStyle>
            <a:lvl1pPr algn="ctr">
              <a:lnSpc>
                <a:spcPct val="100000"/>
              </a:lnSpc>
              <a:defRPr sz="31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62604" y="1259946"/>
            <a:ext cx="6674913" cy="5005660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51616" y="6404725"/>
            <a:ext cx="6296889" cy="587975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7942D7-5976-4178-93F0-1A1C279644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AF8693B-D1B3-4A18-A184-C16C86F5E9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453" y="302738"/>
            <a:ext cx="2268141" cy="64502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83490B7-EE57-4939-94C4-D6872248CE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E41D04-F6F0-43D5-84D3-0B673F2E1979}" type="slidenum">
              <a:t>‹#›</a:t>
            </a:fld>
            <a:endParaRPr lang="cs-CZ"/>
          </a:p>
        </p:txBody>
      </p:sp>
      <p:sp>
        <p:nvSpPr>
          <p:cNvPr id="5" name="Title 7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6" name="Content Placeholder 9"/>
          <p:cNvSpPr txBox="1">
            <a:spLocks noGrp="1"/>
          </p:cNvSpPr>
          <p:nvPr>
            <p:ph type="title" idx="4294967295"/>
          </p:nvPr>
        </p:nvSpPr>
        <p:spPr>
          <a:xfrm>
            <a:off x="1259997" y="806400"/>
            <a:ext cx="7056360" cy="3830403"/>
          </a:xfrm>
        </p:spPr>
        <p:txBody>
          <a:bodyPr/>
          <a:lstStyle>
            <a:lvl1pPr marL="251999" indent="-201597" algn="l">
              <a:spcBef>
                <a:spcPts val="600"/>
              </a:spcBef>
              <a:spcAft>
                <a:spcPts val="330"/>
              </a:spcAft>
              <a:buSzPct val="130000"/>
              <a:defRPr sz="24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85906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5f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416906-D2D5-4A9A-B3EB-9395CA3551DA}" type="slidenum">
              <a:t>‹#›</a:t>
            </a:fld>
            <a:endParaRPr lang="cs-CZ"/>
          </a:p>
        </p:txBody>
      </p:sp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 anchorCtr="1"/>
          <a:lstStyle>
            <a:lvl1pPr algn="ctr" hangingPunct="0">
              <a:buNone/>
              <a:defRPr sz="4400" b="0"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/>
          <a:lstStyle>
            <a:lvl1pPr hangingPunct="0"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43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 txBox="1">
            <a:spLocks noGrp="1"/>
          </p:cNvSpPr>
          <p:nvPr>
            <p:ph type="title"/>
          </p:nvPr>
        </p:nvSpPr>
        <p:spPr>
          <a:xfrm>
            <a:off x="4933444" y="1259997"/>
            <a:ext cx="4536356" cy="3447717"/>
          </a:xfrm>
          <a:solidFill>
            <a:srgbClr val="8CC9F7"/>
          </a:solidFill>
        </p:spPr>
        <p:txBody>
          <a:bodyPr anchorCtr="1"/>
          <a:lstStyle>
            <a:lvl1pPr marL="0" indent="0" algn="ctr">
              <a:spcBef>
                <a:spcPts val="500"/>
              </a:spcBef>
              <a:spcAft>
                <a:spcPts val="330"/>
              </a:spcAft>
              <a:buNone/>
              <a:defRPr sz="22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na ikonu přidáte obrázek.</a:t>
            </a:r>
          </a:p>
        </p:txBody>
      </p:sp>
      <p:sp>
        <p:nvSpPr>
          <p:cNvPr id="7" name="Text Placeholder 3"/>
          <p:cNvSpPr txBox="1">
            <a:spLocks noGrp="1"/>
          </p:cNvSpPr>
          <p:nvPr>
            <p:ph type="body" idx="2"/>
          </p:nvPr>
        </p:nvSpPr>
        <p:spPr>
          <a:xfrm>
            <a:off x="967682" y="1113839"/>
            <a:ext cx="4072316" cy="2384279"/>
          </a:xfrm>
        </p:spPr>
        <p:txBody>
          <a:bodyPr anchor="b"/>
          <a:lstStyle>
            <a:lvl1pPr marL="201597">
              <a:spcBef>
                <a:spcPts val="400"/>
              </a:spcBef>
              <a:defRPr sz="18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CF5D52-FEC5-4DAA-958F-B61FB6CC192C}" type="slidenum">
              <a:t>‹#›</a:t>
            </a:fld>
            <a:endParaRPr lang="cs-CZ"/>
          </a:p>
        </p:txBody>
      </p:sp>
      <p:sp>
        <p:nvSpPr>
          <p:cNvPr id="11" name="Title 1"/>
          <p:cNvSpPr txBox="1">
            <a:spLocks noGrp="1"/>
          </p:cNvSpPr>
          <p:nvPr>
            <p:ph type="title" idx="4294967295"/>
          </p:nvPr>
        </p:nvSpPr>
        <p:spPr>
          <a:xfrm>
            <a:off x="801718" y="4921200"/>
            <a:ext cx="7037277" cy="1259997"/>
          </a:xfrm>
        </p:spPr>
        <p:txBody>
          <a:bodyPr anchor="b"/>
          <a:lstStyle>
            <a:lvl1pPr algn="l"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51596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4031" y="0"/>
            <a:ext cx="9072563" cy="1763924"/>
          </a:xfrm>
          <a:prstGeom prst="rect">
            <a:avLst/>
          </a:prstGeom>
        </p:spPr>
        <p:txBody>
          <a:bodyPr vert="horz" lIns="100794" tIns="50397" rIns="100794" bIns="50397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1763925"/>
            <a:ext cx="9072563" cy="4989036"/>
          </a:xfrm>
          <a:prstGeom prst="rect">
            <a:avLst/>
          </a:prstGeom>
        </p:spPr>
        <p:txBody>
          <a:bodyPr vert="horz" lIns="100794" tIns="50397" rIns="100794" bIns="50397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5149" y="7006699"/>
            <a:ext cx="2299643" cy="402483"/>
          </a:xfrm>
          <a:prstGeom prst="rect">
            <a:avLst/>
          </a:prstGeom>
        </p:spPr>
        <p:txBody>
          <a:bodyPr vert="horz" lIns="100794" tIns="50397" rIns="50397" bIns="50397" rtlCol="0" anchor="ctr"/>
          <a:lstStyle>
            <a:lvl1pPr algn="r">
              <a:defRPr sz="13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26684" y="7006699"/>
            <a:ext cx="3139695" cy="402483"/>
          </a:xfrm>
          <a:prstGeom prst="rect">
            <a:avLst/>
          </a:prstGeom>
        </p:spPr>
        <p:txBody>
          <a:bodyPr vert="horz" lIns="50397" tIns="50397" rIns="100794" bIns="50397" rtlCol="0" anchor="ctr"/>
          <a:lstStyle>
            <a:lvl1pPr algn="l">
              <a:defRPr sz="13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18371" y="7006699"/>
            <a:ext cx="619538" cy="402483"/>
          </a:xfrm>
          <a:prstGeom prst="rect">
            <a:avLst/>
          </a:prstGeom>
        </p:spPr>
        <p:txBody>
          <a:bodyPr vert="horz" lIns="30238" tIns="50397" rIns="50397" bIns="50397" rtlCol="0" anchor="ctr"/>
          <a:lstStyle>
            <a:lvl1pPr algn="l">
              <a:defRPr sz="13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lvl="0"/>
            <a:fld id="{597942D7-5976-4178-93F0-1A1C2796447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9324093" y="7164367"/>
            <a:ext cx="93455" cy="9344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marL="0" algn="ctr" defTabSz="1007943" rtl="0" eaLnBrk="1" latinLnBrk="0" hangingPunct="1"/>
            <a:endParaRPr lang="en-US" sz="20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627414" y="7164367"/>
            <a:ext cx="93455" cy="9344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xStyles>
    <p:titleStyle>
      <a:lvl1pPr algn="ctr" defTabSz="1007943" rtl="0" eaLnBrk="1" latinLnBrk="0" hangingPunct="1">
        <a:lnSpc>
          <a:spcPts val="6393"/>
        </a:lnSpc>
        <a:spcBef>
          <a:spcPct val="0"/>
        </a:spcBef>
        <a:buNone/>
        <a:defRPr sz="60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77979" indent="-377979" algn="l" defTabSz="100794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818954" indent="-314982" algn="l" defTabSz="1007943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259929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763900" indent="-251986" algn="l" defTabSz="1007943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267872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771844" indent="-251986" algn="l" defTabSz="1007943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3275815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779787" indent="-251986" algn="l" defTabSz="1007943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4283758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rkavavrova.cz/wp-content/uploads/2012/07/rodina.jp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rdce.estranky.cz/img/picture/322/plav%C3%A1%C4%8Dek-2.jpg" TargetMode="External"/><Relationship Id="rId2" Type="http://schemas.openxmlformats.org/officeDocument/2006/relationships/hyperlink" Target="http://www.srdce.estranky.cz/img/picture/569/FTF-r10021292.jpg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ld.pixmac.com/4/stock-photos-brother-and-sister-eating-meal-mealtime-together-pixmac-66201471.jpg" TargetMode="External"/><Relationship Id="rId2" Type="http://schemas.openxmlformats.org/officeDocument/2006/relationships/hyperlink" Target="http://www.zenyprozeny.cz/data/img1/obr-clanky/clanek-velky/bratr-a-sestra2208.jpg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_qJ3GsDgNn18/S_mYA9RCH_I/AAAAAAAAAkc/1BTY0CuT5ww/s1600/d%C4%9Bde%C4%8Dek+001.jpg" TargetMode="External"/><Relationship Id="rId2" Type="http://schemas.openxmlformats.org/officeDocument/2006/relationships/hyperlink" Target="http://www.brejle.net/wp-content/uploads/dcera-a-babi%C4%8Dka.jpg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dd.cz/photos/media/2006-12-23_01.jpg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oslav.cz/obrazky/dospeli2.jpg" TargetMode="External"/><Relationship Id="rId2" Type="http://schemas.openxmlformats.org/officeDocument/2006/relationships/hyperlink" Target="http://files.viaweb.cz.imag3box.com/image/5/2009-09/rodinna-oslava_v.jpg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yslenka.info/images/aktuality/Rodokmen_1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15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dirty="0" smtClean="0"/>
              <a:t>Anotace: Prezentace slouží k vysvětlení učiva </a:t>
            </a:r>
            <a:r>
              <a:rPr lang="cs-CZ" smtClean="0"/>
              <a:t>o rodině.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636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596883"/>
            <a:ext cx="9071643" cy="878043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u="sng" dirty="0">
                <a:solidFill>
                  <a:srgbClr val="DC2300"/>
                </a:solidFill>
                <a:effectLst>
                  <a:outerShdw dist="17962" dir="2700000">
                    <a:srgbClr val="000000"/>
                  </a:outerShdw>
                </a:effectLst>
              </a:rPr>
              <a:t>Moje rodina.</a:t>
            </a:r>
          </a:p>
        </p:txBody>
      </p:sp>
      <p:sp>
        <p:nvSpPr>
          <p:cNvPr id="2" name="Podnadpis 2"/>
          <p:cNvSpPr txBox="1">
            <a:spLocks noGrp="1"/>
          </p:cNvSpPr>
          <p:nvPr>
            <p:ph type="body" idx="4294967295"/>
          </p:nvPr>
        </p:nvSpPr>
        <p:spPr>
          <a:xfrm>
            <a:off x="503998" y="3966183"/>
            <a:ext cx="9072000" cy="594229"/>
          </a:xfrm>
        </p:spPr>
        <p:txBody>
          <a:bodyPr anchor="ctr" anchorCtr="1">
            <a:spAutoFit/>
          </a:bodyPr>
          <a:lstStyle/>
          <a:p>
            <a:endParaRPr lang="cs-CZ" dirty="0"/>
          </a:p>
        </p:txBody>
      </p:sp>
      <p:pic>
        <p:nvPicPr>
          <p:cNvPr id="1028" name="Picture 4" descr="http://www.sarkavavrova.cz/wp-content/uploads/2012/07/rodi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60" y="2123653"/>
            <a:ext cx="6708754" cy="447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</a:rPr>
              <a:t>Rodiče.</a:t>
            </a:r>
          </a:p>
        </p:txBody>
      </p:sp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468355" y="1799996"/>
            <a:ext cx="9071643" cy="4989240"/>
          </a:xfrm>
        </p:spPr>
        <p:txBody>
          <a:bodyPr/>
          <a:lstStyle/>
          <a:p>
            <a:pPr lvl="0"/>
            <a:r>
              <a:rPr lang="cs-CZ"/>
              <a:t>To jsou maminka a tatínek.</a:t>
            </a:r>
          </a:p>
        </p:txBody>
      </p:sp>
      <p:pic>
        <p:nvPicPr>
          <p:cNvPr id="2050" name="Picture 2" descr="http://www.srdce.estranky.cz/img/picture/569/FTF-r100212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3481810"/>
            <a:ext cx="4457700" cy="3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rdce.estranky.cz/archiv/iobrazek/3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336" y="3843760"/>
            <a:ext cx="4572000" cy="3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</a:rPr>
              <a:t>Sourozenci.</a:t>
            </a:r>
          </a:p>
        </p:txBody>
      </p:sp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/>
          <a:lstStyle/>
          <a:p>
            <a:pPr lvl="0"/>
            <a:r>
              <a:rPr lang="cs-CZ"/>
              <a:t>To je bratr a sestra.</a:t>
            </a:r>
          </a:p>
        </p:txBody>
      </p:sp>
      <p:pic>
        <p:nvPicPr>
          <p:cNvPr id="2050" name="Picture 2" descr="http://www.zenyprozeny.cz/data/img1/obr-clanky/clanek-velky/bratr-a-sestra22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0" y="3565345"/>
            <a:ext cx="43815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old.pixmac.com/4/stock-photos-brother-and-sister-eating-meal-mealtime-together-pixmac-662014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76" y="3936820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</a:rPr>
              <a:t>Prarodiče.</a:t>
            </a:r>
          </a:p>
        </p:txBody>
      </p:sp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/>
          <a:lstStyle/>
          <a:p>
            <a:pPr lvl="0"/>
            <a:r>
              <a:rPr lang="cs-CZ"/>
              <a:t>To je babička a dědeček.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859999" y="3960001"/>
            <a:ext cx="4679999" cy="2880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://www.brejle.net/wp-content/uploads/dcera-a-babi%C4%8D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24" y="4067593"/>
            <a:ext cx="40386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</a:rPr>
              <a:t>Maminčina sestra a bratr.</a:t>
            </a:r>
          </a:p>
        </p:txBody>
      </p:sp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39998" y="1799996"/>
            <a:ext cx="9071643" cy="4989240"/>
          </a:xfrm>
        </p:spPr>
        <p:txBody>
          <a:bodyPr/>
          <a:lstStyle/>
          <a:p>
            <a:pPr lvl="0"/>
            <a:r>
              <a:rPr lang="cs-CZ"/>
              <a:t>To je moje teta a strýc.</a:t>
            </a:r>
          </a:p>
        </p:txBody>
      </p:sp>
      <p:pic>
        <p:nvPicPr>
          <p:cNvPr id="1026" name="Picture 2" descr="http://www.rdd.cz/photos/media/2006-12-23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144" y="2627709"/>
            <a:ext cx="5886450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pPr lvl="0">
              <a:buNone/>
            </a:pPr>
            <a:r>
              <a:rPr lang="cs-CZ" u="sng" dirty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</a:rPr>
              <a:t>Vysvětli tyto pojmy.</a:t>
            </a:r>
          </a:p>
        </p:txBody>
      </p:sp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cs-CZ" dirty="0"/>
              <a:t>Kdo jsou to rodiče?</a:t>
            </a:r>
          </a:p>
          <a:p>
            <a:pPr lvl="0">
              <a:lnSpc>
                <a:spcPct val="90000"/>
              </a:lnSpc>
            </a:pPr>
            <a:r>
              <a:rPr lang="cs-CZ" dirty="0"/>
              <a:t>Kdo jsou to prarodiče</a:t>
            </a:r>
            <a:r>
              <a:rPr lang="cs-CZ" dirty="0" smtClean="0"/>
              <a:t>?</a:t>
            </a:r>
            <a:endParaRPr lang="cs-CZ" dirty="0"/>
          </a:p>
          <a:p>
            <a:pPr lvl="0">
              <a:lnSpc>
                <a:spcPct val="90000"/>
              </a:lnSpc>
            </a:pPr>
            <a:r>
              <a:rPr lang="cs-CZ" dirty="0"/>
              <a:t>Kdo je to teta a strýc?</a:t>
            </a:r>
          </a:p>
          <a:p>
            <a:pPr lvl="0">
              <a:lnSpc>
                <a:spcPct val="90000"/>
              </a:lnSpc>
            </a:pPr>
            <a:r>
              <a:rPr lang="cs-CZ" dirty="0"/>
              <a:t>Kdo je to sestřenice a bratranec?</a:t>
            </a:r>
          </a:p>
          <a:p>
            <a:pPr lvl="0">
              <a:lnSpc>
                <a:spcPct val="90000"/>
              </a:lnSpc>
            </a:pPr>
            <a:r>
              <a:rPr lang="cs-CZ" dirty="0"/>
              <a:t>Kdo je to tchýně?</a:t>
            </a:r>
          </a:p>
          <a:p>
            <a:pPr lvl="0">
              <a:lnSpc>
                <a:spcPct val="90000"/>
              </a:lnSpc>
            </a:pPr>
            <a:r>
              <a:rPr lang="cs-CZ" dirty="0"/>
              <a:t>Kdo je to švagr?</a:t>
            </a:r>
          </a:p>
          <a:p>
            <a:pPr lvl="0">
              <a:lnSpc>
                <a:spcPct val="90000"/>
              </a:lnSpc>
            </a:pPr>
            <a:r>
              <a:rPr lang="cs-CZ" dirty="0"/>
              <a:t>Co je to rodokmen?</a:t>
            </a:r>
          </a:p>
          <a:p>
            <a:pPr lvl="0">
              <a:lnSpc>
                <a:spcPct val="90000"/>
              </a:lnSpc>
            </a:pPr>
            <a:r>
              <a:rPr lang="cs-CZ" dirty="0"/>
              <a:t>Kdo jsou to sourozenci?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659995" y="4679999"/>
            <a:ext cx="2628717" cy="174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ttp://www.caroslav.cz/obrazky/dospeli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880" y="1331565"/>
            <a:ext cx="3548286" cy="236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620798" y="326157"/>
            <a:ext cx="4857475" cy="6876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7"/>
          <p:cNvSpPr txBox="1">
            <a:spLocks noGrp="1"/>
          </p:cNvSpPr>
          <p:nvPr>
            <p:ph type="body" idx="4294967295"/>
          </p:nvPr>
        </p:nvSpPr>
        <p:spPr>
          <a:xfrm>
            <a:off x="0" y="1114425"/>
            <a:ext cx="4071938" cy="2384425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56673"/>
            <a:ext cx="53996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http://www.sarkavavrova.cz/wp-content/uploads/2012/07/rodina.jpg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http://www.srdce.estranky.cz/img/picture/569/FTF-r10021292.jpg</a:t>
            </a:r>
          </a:p>
        </p:txBody>
      </p:sp>
      <p:sp>
        <p:nvSpPr>
          <p:cNvPr id="6" name="Obdélník 5">
            <a:hlinkClick r:id="rId3"/>
          </p:cNvPr>
          <p:cNvSpPr/>
          <p:nvPr/>
        </p:nvSpPr>
        <p:spPr>
          <a:xfrm>
            <a:off x="2520950" y="442790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http://www.srdce.estranky.cz/img/picture/322/plav%C3%A1%C4%8Dek-2.jpg</a:t>
            </a:r>
          </a:p>
        </p:txBody>
      </p:sp>
    </p:spTree>
    <p:extLst>
      <p:ext uri="{BB962C8B-B14F-4D97-AF65-F5344CB8AC3E}">
        <p14:creationId xmlns:p14="http://schemas.microsoft.com/office/powerpoint/2010/main" val="36752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http://www.zenyprozeny.cz/data/img1/obr-clanky/clanek-velky/bratr-a-sestra2208.jpg</a:t>
            </a:r>
          </a:p>
        </p:txBody>
      </p:sp>
      <p:sp>
        <p:nvSpPr>
          <p:cNvPr id="6" name="Obdélník 5">
            <a:hlinkClick r:id="rId3"/>
          </p:cNvPr>
          <p:cNvSpPr/>
          <p:nvPr/>
        </p:nvSpPr>
        <p:spPr>
          <a:xfrm>
            <a:off x="2520950" y="4499917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http://old.pixmac.com/4/stock-photos-brother-and-sister-eating-meal-mealtime-together-pixmac-66201471.jpg</a:t>
            </a:r>
          </a:p>
        </p:txBody>
      </p:sp>
    </p:spTree>
    <p:extLst>
      <p:ext uri="{BB962C8B-B14F-4D97-AF65-F5344CB8AC3E}">
        <p14:creationId xmlns:p14="http://schemas.microsoft.com/office/powerpoint/2010/main" val="120316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http://www.brejle.net/wp-content/uploads/dcera-a-babi%C4%8Dka.jpg</a:t>
            </a:r>
          </a:p>
        </p:txBody>
      </p:sp>
      <p:sp>
        <p:nvSpPr>
          <p:cNvPr id="6" name="Obdélník 5">
            <a:hlinkClick r:id="rId3"/>
          </p:cNvPr>
          <p:cNvSpPr/>
          <p:nvPr/>
        </p:nvSpPr>
        <p:spPr>
          <a:xfrm>
            <a:off x="2520949" y="4571925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http://1.bp.blogspot.com/_qJ3GsDgNn18/S_mYA9RCH_I/AAAAAAAAAkc/1BTY0CuT5ww/s1600/d%C4%9Bde%C4%8Dek+001.jpg</a:t>
            </a:r>
          </a:p>
        </p:txBody>
      </p:sp>
    </p:spTree>
    <p:extLst>
      <p:ext uri="{BB962C8B-B14F-4D97-AF65-F5344CB8AC3E}">
        <p14:creationId xmlns:p14="http://schemas.microsoft.com/office/powerpoint/2010/main" val="165312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http://www.rdd.cz/photos/media/2006-12-23_01.jpg</a:t>
            </a:r>
          </a:p>
        </p:txBody>
      </p:sp>
    </p:spTree>
    <p:extLst>
      <p:ext uri="{BB962C8B-B14F-4D97-AF65-F5344CB8AC3E}">
        <p14:creationId xmlns:p14="http://schemas.microsoft.com/office/powerpoint/2010/main" val="314317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http://files.viaweb.cz.imag3box.com/image/5/2009-09/rodinna-oslava_v.jpg</a:t>
            </a:r>
          </a:p>
        </p:txBody>
      </p:sp>
      <p:sp>
        <p:nvSpPr>
          <p:cNvPr id="6" name="Obdélník 5">
            <a:hlinkClick r:id="rId3"/>
          </p:cNvPr>
          <p:cNvSpPr/>
          <p:nvPr/>
        </p:nvSpPr>
        <p:spPr>
          <a:xfrm>
            <a:off x="2818779" y="2555701"/>
            <a:ext cx="43867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http://www.caroslav.cz/obrazky/dospeli2.jpg</a:t>
            </a:r>
          </a:p>
        </p:txBody>
      </p:sp>
    </p:spTree>
    <p:extLst>
      <p:ext uri="{BB962C8B-B14F-4D97-AF65-F5344CB8AC3E}">
        <p14:creationId xmlns:p14="http://schemas.microsoft.com/office/powerpoint/2010/main" val="330271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http://www.myslenka.info/images/aktuality/Rodokmen_1.jpg</a:t>
            </a:r>
          </a:p>
        </p:txBody>
      </p:sp>
    </p:spTree>
    <p:extLst>
      <p:ext uri="{BB962C8B-B14F-4D97-AF65-F5344CB8AC3E}">
        <p14:creationId xmlns:p14="http://schemas.microsoft.com/office/powerpoint/2010/main" val="36474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135</Words>
  <Application>Microsoft Office PowerPoint</Application>
  <PresentationFormat>Vlastní</PresentationFormat>
  <Paragraphs>32</Paragraphs>
  <Slides>16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Exekutivní</vt:lpstr>
      <vt:lpstr>Prezentace aplikace PowerPoint</vt:lpstr>
      <vt:lpstr>Prezentace aplikace PowerPoint</vt:lpstr>
      <vt:lpstr>Moje rodina.</vt:lpstr>
      <vt:lpstr>Rodiče.</vt:lpstr>
      <vt:lpstr>Sourozenci.</vt:lpstr>
      <vt:lpstr>Prarodiče.</vt:lpstr>
      <vt:lpstr>Maminčina sestra a bratr.</vt:lpstr>
      <vt:lpstr>Vysvětli tyto pojmy.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Luďka Pavlíková</dc:creator>
  <cp:lastModifiedBy>Pavlíkova Luďka</cp:lastModifiedBy>
  <cp:revision>10</cp:revision>
  <dcterms:created xsi:type="dcterms:W3CDTF">2012-03-30T15:59:43Z</dcterms:created>
  <dcterms:modified xsi:type="dcterms:W3CDTF">2013-05-13T09:28:16Z</dcterms:modified>
</cp:coreProperties>
</file>