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7" r:id="rId3"/>
    <p:sldId id="268" r:id="rId4"/>
    <p:sldId id="269" r:id="rId5"/>
    <p:sldId id="272" r:id="rId6"/>
    <p:sldId id="270" r:id="rId7"/>
    <p:sldId id="271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1C6844-99F8-4DD5-8E0E-82234B39FF5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D7304-3C5D-433C-A308-97B1B7604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627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D7304-3C5D-433C-A308-97B1B76040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3526C8A-CB2F-4FD5-85F1-3E1DD181290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B31007-17A4-40C2-A441-C93048079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55976" y="116632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VY_32_INOVACE_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NJ.8.A.16_mein_tiere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 : 3. 3. 2012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 : sedmý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Meine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Tiere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b="1" dirty="0"/>
          </a:p>
        </p:txBody>
      </p:sp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67544" y="458112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Anotace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: 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Německý jazyk pro 7. ročník</a:t>
            </a:r>
            <a:endParaRPr lang="cs-CZ" b="1" dirty="0" smtClean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Konverzace na téma moje oblíbená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zvířata.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66124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5645156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</a:t>
            </a:r>
            <a:r>
              <a:rPr lang="cs-CZ" sz="2800" b="1" dirty="0" err="1" smtClean="0"/>
              <a:t>Hast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Tiere</a:t>
            </a:r>
            <a:r>
              <a:rPr lang="cs-CZ" sz="2800" b="1" dirty="0" smtClean="0"/>
              <a:t>? </a:t>
            </a:r>
            <a:r>
              <a:rPr lang="cs-CZ" sz="2800" b="1" dirty="0" err="1" smtClean="0"/>
              <a:t>Erzähle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6" name="Picture 2" descr="C:\Users\Petr\AppData\Local\Microsoft\Windows\Temporary Internet Files\Content.IE5\IC7HWRJF\MP9004073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44824"/>
            <a:ext cx="3168352" cy="253468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11960" y="2132856"/>
            <a:ext cx="42114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Martin </a:t>
            </a:r>
            <a:r>
              <a:rPr lang="cs-CZ" b="1" dirty="0" err="1" smtClean="0"/>
              <a:t>erzählt</a:t>
            </a:r>
            <a:r>
              <a:rPr lang="cs-CZ" b="1" dirty="0" smtClean="0"/>
              <a:t> : </a:t>
            </a:r>
          </a:p>
          <a:p>
            <a:r>
              <a:rPr lang="cs-CZ" b="1" dirty="0" smtClean="0"/>
              <a:t>„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r>
              <a:rPr lang="cs-CZ" b="1" dirty="0" smtClean="0"/>
              <a:t>.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Heißt</a:t>
            </a:r>
            <a:r>
              <a:rPr lang="cs-CZ" b="1" dirty="0" smtClean="0"/>
              <a:t> </a:t>
            </a:r>
            <a:r>
              <a:rPr lang="cs-CZ" b="1" dirty="0" err="1" smtClean="0"/>
              <a:t>Mitzi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grau</a:t>
            </a:r>
            <a:r>
              <a:rPr lang="cs-CZ" b="1" dirty="0" smtClean="0"/>
              <a:t>, </a:t>
            </a:r>
            <a:r>
              <a:rPr lang="cs-CZ" b="1" dirty="0" err="1" smtClean="0"/>
              <a:t>schwarz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weiß</a:t>
            </a:r>
            <a:r>
              <a:rPr lang="cs-CZ" b="1" dirty="0" smtClean="0"/>
              <a:t>. 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mag</a:t>
            </a:r>
            <a:r>
              <a:rPr lang="cs-CZ" b="1" dirty="0" smtClean="0"/>
              <a:t> </a:t>
            </a:r>
            <a:r>
              <a:rPr lang="cs-CZ" b="1" dirty="0" err="1" smtClean="0"/>
              <a:t>Milch</a:t>
            </a:r>
            <a:r>
              <a:rPr lang="cs-CZ" b="1" dirty="0" smtClean="0"/>
              <a:t>.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mir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sehr</a:t>
            </a:r>
            <a:r>
              <a:rPr lang="cs-CZ" b="1" dirty="0" smtClean="0"/>
              <a:t> nett.“ </a:t>
            </a:r>
            <a:endParaRPr lang="cs-CZ" b="1" dirty="0"/>
          </a:p>
        </p:txBody>
      </p:sp>
      <p:pic>
        <p:nvPicPr>
          <p:cNvPr id="1028" name="Picture 4" descr="C:\Users\Petr\AppData\Local\Microsoft\Windows\Temporary Internet Files\Content.IE5\VQ196A52\MP9004072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573016"/>
            <a:ext cx="2085688" cy="313159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4869160"/>
            <a:ext cx="51389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Tina </a:t>
            </a:r>
            <a:r>
              <a:rPr lang="cs-CZ" b="1" dirty="0" err="1" smtClean="0"/>
              <a:t>erzählt</a:t>
            </a:r>
            <a:r>
              <a:rPr lang="cs-CZ" b="1" dirty="0" smtClean="0"/>
              <a:t> : „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r>
              <a:rPr lang="cs-CZ" b="1" dirty="0" smtClean="0"/>
              <a:t> </a:t>
            </a:r>
            <a:r>
              <a:rPr lang="cs-CZ" b="1" dirty="0" err="1" smtClean="0"/>
              <a:t>Akon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endParaRPr lang="cs-CZ" b="1" dirty="0" smtClean="0"/>
          </a:p>
          <a:p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Kater</a:t>
            </a:r>
            <a:r>
              <a:rPr lang="cs-CZ" b="1" dirty="0" smtClean="0"/>
              <a:t> Hugo. </a:t>
            </a:r>
            <a:r>
              <a:rPr lang="cs-CZ" b="1" dirty="0" err="1" smtClean="0"/>
              <a:t>Akon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weiß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schwarz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spielt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Ball</a:t>
            </a:r>
            <a:r>
              <a:rPr lang="cs-CZ" b="1" dirty="0" smtClean="0"/>
              <a:t>,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mag</a:t>
            </a:r>
            <a:r>
              <a:rPr lang="cs-CZ" b="1" dirty="0" smtClean="0"/>
              <a:t> </a:t>
            </a:r>
            <a:r>
              <a:rPr lang="cs-CZ" b="1" dirty="0" err="1" smtClean="0"/>
              <a:t>Fleisch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Hugo </a:t>
            </a:r>
            <a:r>
              <a:rPr lang="cs-CZ" b="1" dirty="0" err="1" smtClean="0"/>
              <a:t>ist</a:t>
            </a:r>
            <a:r>
              <a:rPr lang="cs-CZ" b="1" dirty="0" smtClean="0"/>
              <a:t> braun, </a:t>
            </a:r>
            <a:r>
              <a:rPr lang="cs-CZ" b="1" dirty="0" err="1" smtClean="0"/>
              <a:t>schwarz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weiß</a:t>
            </a:r>
            <a:r>
              <a:rPr lang="cs-CZ" b="1" dirty="0" smtClean="0"/>
              <a:t>,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spielt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Akon</a:t>
            </a:r>
            <a:r>
              <a:rPr lang="cs-CZ" b="1" dirty="0" smtClean="0"/>
              <a:t>, </a:t>
            </a:r>
            <a:r>
              <a:rPr lang="cs-CZ" b="1" dirty="0" err="1" smtClean="0"/>
              <a:t>ist</a:t>
            </a:r>
            <a:r>
              <a:rPr lang="cs-CZ" b="1" dirty="0" smtClean="0"/>
              <a:t> nett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mag</a:t>
            </a:r>
            <a:r>
              <a:rPr lang="cs-CZ" b="1" dirty="0" smtClean="0"/>
              <a:t> </a:t>
            </a:r>
            <a:r>
              <a:rPr lang="cs-CZ" b="1" dirty="0" err="1" smtClean="0"/>
              <a:t>Milch</a:t>
            </a:r>
            <a:r>
              <a:rPr lang="cs-CZ" b="1" dirty="0" smtClean="0"/>
              <a:t>.“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</a:t>
            </a:r>
            <a:r>
              <a:rPr lang="cs-CZ" sz="2800" b="1" dirty="0" err="1" smtClean="0"/>
              <a:t>Hast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Tiere</a:t>
            </a:r>
            <a:r>
              <a:rPr lang="cs-CZ" sz="2800" b="1" dirty="0" smtClean="0"/>
              <a:t>? </a:t>
            </a:r>
            <a:r>
              <a:rPr lang="cs-CZ" sz="2800" b="1" dirty="0" err="1" smtClean="0"/>
              <a:t>Erzähle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  <p:pic>
        <p:nvPicPr>
          <p:cNvPr id="2051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2671085" cy="24482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2348880"/>
            <a:ext cx="44635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Tobias</a:t>
            </a:r>
            <a:r>
              <a:rPr lang="cs-CZ" b="1" dirty="0" smtClean="0"/>
              <a:t> </a:t>
            </a:r>
            <a:r>
              <a:rPr lang="cs-CZ" b="1" dirty="0" err="1" smtClean="0"/>
              <a:t>erzählt</a:t>
            </a:r>
            <a:r>
              <a:rPr lang="cs-CZ" b="1" dirty="0" smtClean="0"/>
              <a:t> : „</a:t>
            </a:r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Bild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Kaninchen</a:t>
            </a:r>
            <a:r>
              <a:rPr lang="cs-CZ" b="1" dirty="0" smtClean="0"/>
              <a:t>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heißt</a:t>
            </a:r>
            <a:r>
              <a:rPr lang="cs-CZ" b="1" dirty="0" smtClean="0"/>
              <a:t> </a:t>
            </a:r>
            <a:r>
              <a:rPr lang="cs-CZ" b="1" dirty="0" err="1" smtClean="0"/>
              <a:t>Lumpi</a:t>
            </a:r>
            <a:r>
              <a:rPr lang="cs-CZ" b="1" dirty="0" smtClean="0"/>
              <a:t>,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weiß</a:t>
            </a:r>
            <a:r>
              <a:rPr lang="cs-CZ" b="1" dirty="0" smtClean="0"/>
              <a:t>,</a:t>
            </a:r>
          </a:p>
          <a:p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mag</a:t>
            </a:r>
            <a:r>
              <a:rPr lang="cs-CZ" b="1" dirty="0" smtClean="0"/>
              <a:t> </a:t>
            </a:r>
            <a:r>
              <a:rPr lang="cs-CZ" b="1" dirty="0" err="1" smtClean="0"/>
              <a:t>Salat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sehr</a:t>
            </a:r>
            <a:r>
              <a:rPr lang="cs-CZ" b="1" dirty="0" smtClean="0"/>
              <a:t> nett.“</a:t>
            </a:r>
            <a:endParaRPr lang="cs-CZ" b="1" dirty="0"/>
          </a:p>
        </p:txBody>
      </p:sp>
      <p:pic>
        <p:nvPicPr>
          <p:cNvPr id="2053" name="Picture 5" descr="C:\Users\Petr\AppData\Local\Microsoft\Windows\Temporary Internet Files\Content.IE5\GB31V1MW\MC9003834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573016"/>
            <a:ext cx="3234442" cy="260189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3568" y="5085184"/>
            <a:ext cx="46667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Hana </a:t>
            </a:r>
            <a:r>
              <a:rPr lang="cs-CZ" b="1" dirty="0" err="1" smtClean="0"/>
              <a:t>erzählt</a:t>
            </a:r>
            <a:r>
              <a:rPr lang="cs-CZ" b="1" dirty="0" smtClean="0"/>
              <a:t> : „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Hamster</a:t>
            </a:r>
            <a:endParaRPr lang="cs-CZ" b="1" dirty="0" smtClean="0"/>
          </a:p>
          <a:p>
            <a:r>
              <a:rPr lang="cs-CZ" b="1" dirty="0" err="1" smtClean="0"/>
              <a:t>Udo</a:t>
            </a:r>
            <a:r>
              <a:rPr lang="cs-CZ" b="1" dirty="0" smtClean="0"/>
              <a:t>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braun, </a:t>
            </a:r>
            <a:r>
              <a:rPr lang="cs-CZ" b="1" dirty="0" err="1" smtClean="0"/>
              <a:t>klein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nett.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mir</a:t>
            </a:r>
            <a:r>
              <a:rPr lang="cs-CZ" b="1" dirty="0" smtClean="0"/>
              <a:t> in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Kinderzimmer</a:t>
            </a:r>
            <a:r>
              <a:rPr lang="cs-CZ" b="1" dirty="0" smtClean="0"/>
              <a:t>.“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 Jmenuj zvířata, která může Boris fotografovat v ZOO. Práce se slovníkem. </a:t>
            </a:r>
            <a:endParaRPr lang="cs-CZ" sz="2800" dirty="0"/>
          </a:p>
        </p:txBody>
      </p:sp>
      <p:pic>
        <p:nvPicPr>
          <p:cNvPr id="3074" name="Picture 2" descr="C:\Users\Petr\AppData\Local\Microsoft\Windows\Temporary Internet Files\Content.IE5\IC7HWRJF\MC900231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772816"/>
            <a:ext cx="2147180" cy="2228661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GB31V1MW\MC9002327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44824"/>
            <a:ext cx="2868440" cy="1946495"/>
          </a:xfrm>
          <a:prstGeom prst="rect">
            <a:avLst/>
          </a:prstGeom>
          <a:noFill/>
        </p:spPr>
      </p:pic>
      <p:pic>
        <p:nvPicPr>
          <p:cNvPr id="3077" name="Picture 5" descr="C:\Users\Petr\AppData\Local\Microsoft\Windows\Temporary Internet Files\Content.IE5\VQ196A52\MC9001979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772816"/>
            <a:ext cx="2848824" cy="213510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03648" y="4581128"/>
            <a:ext cx="6489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Boris </a:t>
            </a:r>
            <a:r>
              <a:rPr lang="cs-CZ" b="1" dirty="0" err="1" smtClean="0"/>
              <a:t>erzählt</a:t>
            </a:r>
            <a:r>
              <a:rPr lang="cs-CZ" b="1" dirty="0" smtClean="0"/>
              <a:t> : „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 </a:t>
            </a:r>
            <a:r>
              <a:rPr lang="cs-CZ" b="1" dirty="0" err="1" smtClean="0"/>
              <a:t>keine</a:t>
            </a:r>
            <a:r>
              <a:rPr lang="cs-CZ" b="1" dirty="0" smtClean="0"/>
              <a:t> </a:t>
            </a:r>
            <a:r>
              <a:rPr lang="cs-CZ" b="1" dirty="0" err="1" smtClean="0"/>
              <a:t>Tiere</a:t>
            </a:r>
            <a:r>
              <a:rPr lang="cs-CZ" b="1" dirty="0" smtClean="0"/>
              <a:t>. </a:t>
            </a:r>
            <a:r>
              <a:rPr lang="cs-CZ" b="1" dirty="0" err="1" smtClean="0"/>
              <a:t>Aber</a:t>
            </a:r>
            <a:r>
              <a:rPr lang="cs-CZ" b="1" dirty="0" smtClean="0"/>
              <a:t> </a:t>
            </a:r>
            <a:r>
              <a:rPr lang="cs-CZ" b="1" dirty="0" err="1" smtClean="0"/>
              <a:t>wir</a:t>
            </a:r>
            <a:endParaRPr lang="cs-CZ" b="1" dirty="0" smtClean="0"/>
          </a:p>
          <a:p>
            <a:r>
              <a:rPr lang="cs-CZ" b="1" dirty="0" err="1" smtClean="0"/>
              <a:t>gehen</a:t>
            </a:r>
            <a:r>
              <a:rPr lang="cs-CZ" b="1" dirty="0" smtClean="0"/>
              <a:t> </a:t>
            </a:r>
            <a:r>
              <a:rPr lang="cs-CZ" b="1" dirty="0" err="1" smtClean="0"/>
              <a:t>oft</a:t>
            </a:r>
            <a:r>
              <a:rPr lang="cs-CZ" b="1" dirty="0" smtClean="0"/>
              <a:t> in den </a:t>
            </a:r>
            <a:r>
              <a:rPr lang="cs-CZ" b="1" dirty="0" err="1" smtClean="0"/>
              <a:t>Tiergarten</a:t>
            </a:r>
            <a:r>
              <a:rPr lang="cs-CZ" b="1" dirty="0" smtClean="0"/>
              <a:t>. Dort </a:t>
            </a:r>
            <a:r>
              <a:rPr lang="cs-CZ" b="1" dirty="0" err="1" smtClean="0"/>
              <a:t>sehe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exotische</a:t>
            </a:r>
            <a:endParaRPr lang="cs-CZ" b="1" dirty="0" smtClean="0"/>
          </a:p>
          <a:p>
            <a:r>
              <a:rPr lang="cs-CZ" b="1" dirty="0" err="1" smtClean="0"/>
              <a:t>Tiere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kann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fotografieren</a:t>
            </a:r>
            <a:r>
              <a:rPr lang="cs-CZ" b="1" dirty="0" smtClean="0"/>
              <a:t>.“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5949280"/>
            <a:ext cx="5686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Welche</a:t>
            </a:r>
            <a:r>
              <a:rPr lang="cs-CZ" b="1" dirty="0" smtClean="0"/>
              <a:t> </a:t>
            </a:r>
            <a:r>
              <a:rPr lang="cs-CZ" b="1" dirty="0" err="1" smtClean="0"/>
              <a:t>Tiere</a:t>
            </a:r>
            <a:r>
              <a:rPr lang="cs-CZ" b="1" dirty="0" smtClean="0"/>
              <a:t> </a:t>
            </a:r>
            <a:r>
              <a:rPr lang="cs-CZ" b="1" dirty="0" err="1" smtClean="0"/>
              <a:t>fotografiert</a:t>
            </a:r>
            <a:r>
              <a:rPr lang="cs-CZ" b="1" dirty="0" smtClean="0"/>
              <a:t> </a:t>
            </a:r>
            <a:r>
              <a:rPr lang="cs-CZ" b="1" dirty="0" err="1" smtClean="0"/>
              <a:t>Borie</a:t>
            </a:r>
            <a:r>
              <a:rPr lang="cs-CZ" b="1" dirty="0" smtClean="0"/>
              <a:t> in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Tiergarten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tvoříme věty.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589088"/>
            <a:ext cx="3886200" cy="45720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Koho fotografuje Boris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Fotografuje medvěda.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Fotografuje také hada a žirafu.</a:t>
            </a:r>
            <a:endParaRPr lang="cs-CZ" sz="2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5257800" y="1589088"/>
            <a:ext cx="3886200" cy="45720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b="1" dirty="0" err="1" smtClean="0"/>
              <a:t>Wen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fotografiert</a:t>
            </a:r>
            <a:r>
              <a:rPr lang="cs-CZ" sz="2000" b="1" dirty="0" smtClean="0"/>
              <a:t> Boris?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err="1" smtClean="0"/>
              <a:t>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fotografiert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Bär</a:t>
            </a:r>
            <a:r>
              <a:rPr lang="cs-CZ" sz="2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err="1" smtClean="0"/>
              <a:t>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fotografiert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auch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Schlange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und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Giraffe</a:t>
            </a:r>
            <a:endParaRPr lang="cs-CZ" sz="2000" b="1" dirty="0"/>
          </a:p>
        </p:txBody>
      </p:sp>
      <p:pic>
        <p:nvPicPr>
          <p:cNvPr id="1026" name="Picture 2" descr="C:\Users\Petr\AppData\Local\Microsoft\Windows\Temporary Internet Files\Content.IE5\6AL6SYM7\MC9002823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2405" y="2519629"/>
            <a:ext cx="1739189" cy="1818742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Z0ZOS1TE\MC9001512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356992"/>
            <a:ext cx="1837944" cy="1094537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6AL6SYM7\MC900344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284984"/>
            <a:ext cx="1745590" cy="1151230"/>
          </a:xfrm>
          <a:prstGeom prst="rect">
            <a:avLst/>
          </a:prstGeom>
          <a:noFill/>
        </p:spPr>
      </p:pic>
      <p:pic>
        <p:nvPicPr>
          <p:cNvPr id="1029" name="Picture 5" descr="C:\Users\Petr\AppData\Local\Microsoft\Windows\Temporary Internet Files\Content.IE5\M8QA42MC\MC90033238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365104"/>
            <a:ext cx="1826057" cy="1481328"/>
          </a:xfrm>
          <a:prstGeom prst="rect">
            <a:avLst/>
          </a:prstGeom>
          <a:noFill/>
        </p:spPr>
      </p:pic>
      <p:pic>
        <p:nvPicPr>
          <p:cNvPr id="1033" name="Picture 9" descr="C:\Users\Petr\AppData\Local\Microsoft\Windows\Temporary Internet Files\Content.IE5\6AL6SYM7\MP90026255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4437112"/>
            <a:ext cx="1421806" cy="2116832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Z0ZOS1TE\MC9003323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869160"/>
            <a:ext cx="1829714" cy="1394460"/>
          </a:xfrm>
          <a:prstGeom prst="rect">
            <a:avLst/>
          </a:prstGeom>
          <a:noFill/>
        </p:spPr>
      </p:pic>
      <p:pic>
        <p:nvPicPr>
          <p:cNvPr id="1036" name="Picture 12" descr="C:\Users\Petr\AppData\Local\Microsoft\Windows\Temporary Internet Files\Content.IE5\M8QA42MC\MC9003469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4869160"/>
            <a:ext cx="1428293" cy="158374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třídu.Která zvířata žijí v lese?</a:t>
            </a:r>
            <a:endParaRPr lang="cs-CZ" sz="2800" dirty="0"/>
          </a:p>
        </p:txBody>
      </p:sp>
      <p:pic>
        <p:nvPicPr>
          <p:cNvPr id="4098" name="Picture 2" descr="C:\Users\Petr\AppData\Local\Microsoft\Windows\Temporary Internet Files\Content.IE5\IC7HWRJF\MP9004072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2081784" cy="3121152"/>
          </a:xfrm>
          <a:prstGeom prst="rect">
            <a:avLst/>
          </a:prstGeom>
          <a:noFill/>
        </p:spPr>
      </p:pic>
      <p:pic>
        <p:nvPicPr>
          <p:cNvPr id="4099" name="Picture 3" descr="C:\Users\Petr\AppData\Local\Microsoft\Windows\Temporary Internet Files\Content.IE5\GB31V1MW\MP9004072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429000"/>
            <a:ext cx="1944216" cy="2914902"/>
          </a:xfrm>
          <a:prstGeom prst="rect">
            <a:avLst/>
          </a:prstGeom>
          <a:noFill/>
        </p:spPr>
      </p:pic>
      <p:pic>
        <p:nvPicPr>
          <p:cNvPr id="4100" name="Picture 4" descr="C:\Users\Petr\AppData\Local\Microsoft\Windows\Temporary Internet Files\Content.IE5\GB31V1MW\MP9004068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573016"/>
            <a:ext cx="4159932" cy="27732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347864" y="1988840"/>
            <a:ext cx="50193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Alex </a:t>
            </a:r>
            <a:r>
              <a:rPr lang="cs-CZ" b="1" dirty="0" err="1" smtClean="0"/>
              <a:t>erzählt</a:t>
            </a:r>
            <a:r>
              <a:rPr lang="cs-CZ" b="1" dirty="0" smtClean="0"/>
              <a:t> : „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gehe</a:t>
            </a:r>
            <a:r>
              <a:rPr lang="cs-CZ" b="1" dirty="0" smtClean="0"/>
              <a:t> </a:t>
            </a:r>
            <a:r>
              <a:rPr lang="cs-CZ" b="1" dirty="0" err="1" smtClean="0"/>
              <a:t>oft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Opa</a:t>
            </a:r>
            <a:endParaRPr lang="cs-CZ" b="1" dirty="0" smtClean="0"/>
          </a:p>
          <a:p>
            <a:r>
              <a:rPr lang="cs-CZ" b="1" dirty="0" smtClean="0"/>
              <a:t>in den </a:t>
            </a:r>
            <a:r>
              <a:rPr lang="cs-CZ" b="1" dirty="0" err="1" smtClean="0"/>
              <a:t>Wald</a:t>
            </a:r>
            <a:r>
              <a:rPr lang="cs-CZ" b="1" dirty="0" smtClean="0"/>
              <a:t>. Dort </a:t>
            </a:r>
            <a:r>
              <a:rPr lang="cs-CZ" b="1" dirty="0" err="1" smtClean="0"/>
              <a:t>leben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Tiere</a:t>
            </a:r>
            <a:r>
              <a:rPr lang="cs-CZ" b="1" dirty="0" smtClean="0"/>
              <a:t>.“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2780928"/>
            <a:ext cx="3822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Welche</a:t>
            </a:r>
            <a:r>
              <a:rPr lang="cs-CZ" b="1" dirty="0" smtClean="0"/>
              <a:t> </a:t>
            </a:r>
            <a:r>
              <a:rPr lang="cs-CZ" b="1" dirty="0" err="1" smtClean="0"/>
              <a:t>Tiere</a:t>
            </a:r>
            <a:r>
              <a:rPr lang="cs-CZ" b="1" dirty="0" smtClean="0"/>
              <a:t> </a:t>
            </a:r>
            <a:r>
              <a:rPr lang="cs-CZ" b="1" dirty="0" err="1" smtClean="0"/>
              <a:t>leben</a:t>
            </a:r>
            <a:r>
              <a:rPr lang="cs-CZ" b="1" dirty="0" smtClean="0"/>
              <a:t> in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Wald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 Znáš zvířata, která žijí na venkově? </a:t>
            </a:r>
            <a:endParaRPr lang="cs-CZ" sz="2800" dirty="0"/>
          </a:p>
        </p:txBody>
      </p:sp>
      <p:pic>
        <p:nvPicPr>
          <p:cNvPr id="5122" name="Picture 2" descr="C:\Users\Petr\AppData\Local\Microsoft\Windows\Temporary Internet Files\Content.IE5\IC7HWRJF\MP9002622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581128"/>
            <a:ext cx="2952328" cy="1948536"/>
          </a:xfrm>
          <a:prstGeom prst="rect">
            <a:avLst/>
          </a:prstGeom>
          <a:noFill/>
        </p:spPr>
      </p:pic>
      <p:pic>
        <p:nvPicPr>
          <p:cNvPr id="5125" name="Picture 5" descr="C:\Users\Petr\AppData\Local\Microsoft\Windows\Temporary Internet Files\Content.IE5\WY5VF9LZ\MP9001789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221088"/>
            <a:ext cx="2952328" cy="2211923"/>
          </a:xfrm>
          <a:prstGeom prst="rect">
            <a:avLst/>
          </a:prstGeom>
          <a:noFill/>
        </p:spPr>
      </p:pic>
      <p:pic>
        <p:nvPicPr>
          <p:cNvPr id="5126" name="Picture 6" descr="C:\Users\Petr\AppData\Local\Microsoft\Windows\Temporary Internet Files\Content.IE5\VQ196A52\MP9001784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348880"/>
            <a:ext cx="3124944" cy="2083296"/>
          </a:xfrm>
          <a:prstGeom prst="rect">
            <a:avLst/>
          </a:prstGeom>
          <a:noFill/>
        </p:spPr>
      </p:pic>
      <p:pic>
        <p:nvPicPr>
          <p:cNvPr id="5127" name="Picture 7" descr="C:\Users\Petr\AppData\Local\Microsoft\Windows\Temporary Internet Files\Content.IE5\VQ196A52\MP900431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789040"/>
            <a:ext cx="3180211" cy="211185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2204864"/>
            <a:ext cx="3954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Pavla </a:t>
            </a:r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dem</a:t>
            </a:r>
            <a:endParaRPr lang="cs-CZ" b="1" dirty="0" smtClean="0"/>
          </a:p>
          <a:p>
            <a:r>
              <a:rPr lang="cs-CZ" b="1" dirty="0" err="1" smtClean="0"/>
              <a:t>Lande</a:t>
            </a:r>
            <a:r>
              <a:rPr lang="cs-CZ" b="1" dirty="0" smtClean="0"/>
              <a:t>. </a:t>
            </a:r>
            <a:r>
              <a:rPr lang="cs-CZ" b="1" dirty="0" err="1" smtClean="0"/>
              <a:t>Auch</a:t>
            </a:r>
            <a:r>
              <a:rPr lang="cs-CZ" b="1" dirty="0" smtClean="0"/>
              <a:t> dort </a:t>
            </a:r>
            <a:r>
              <a:rPr lang="cs-CZ" b="1" dirty="0" err="1" smtClean="0"/>
              <a:t>leben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Tiere</a:t>
            </a:r>
            <a:r>
              <a:rPr lang="cs-CZ" b="1" dirty="0" smtClean="0"/>
              <a:t> :</a:t>
            </a: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</a:t>
            </a:r>
            <a:r>
              <a:rPr lang="cs-CZ" sz="2800" b="1" dirty="0" err="1" smtClean="0"/>
              <a:t>Hast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Tiere</a:t>
            </a:r>
            <a:r>
              <a:rPr lang="cs-CZ" sz="2800" b="1" dirty="0" smtClean="0"/>
              <a:t>? </a:t>
            </a:r>
            <a:r>
              <a:rPr lang="cs-CZ" sz="2800" b="1" dirty="0" err="1" smtClean="0"/>
              <a:t>Erzähle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METODIKA.</a:t>
            </a:r>
          </a:p>
          <a:p>
            <a:pPr>
              <a:buNone/>
            </a:pPr>
            <a:endParaRPr lang="cs-CZ" sz="2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Konverzace v této hodině je zaměřena k tématu – moje oblíbená zvířata.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Nejprve děti vypráví o svých domácích mazlíčcích.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Dále si připomeneme, kde ještě můžeme potkat různá zvířata, podle obr. č.5 tvoří děti věty – co fotografuje Boris. 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Pak se rozdělíme do skupin. Každá skupina si vylosuje jedno prostředí – ZOO, les, venkov a připraví s pomocí slovníků vyprávění o zvířatech v tomto prostředí. 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DUM pomáhá k rozvoji komunikativních schopností žáků, práce ve skupinkách podporuje kompetence sociální.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</a:t>
            </a:r>
            <a:r>
              <a:rPr lang="cs-CZ" sz="2800" b="1" dirty="0" err="1" smtClean="0"/>
              <a:t>Hast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Tiere</a:t>
            </a:r>
            <a:r>
              <a:rPr lang="cs-CZ" sz="2800" b="1" dirty="0" smtClean="0"/>
              <a:t>? </a:t>
            </a:r>
            <a:r>
              <a:rPr lang="cs-CZ" sz="2800" b="1" dirty="0" err="1" smtClean="0"/>
              <a:t>Erzähle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Zdroje :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	Kliparty Office www. Office. Microsoft.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com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2">
      <a:dk1>
        <a:sysClr val="windowText" lastClr="000000"/>
      </a:dk1>
      <a:lt1>
        <a:srgbClr val="FFC000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284</TotalTime>
  <Words>467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Němčina pro 7. třídu Hast du  Tiere? Erzähle.</vt:lpstr>
      <vt:lpstr>Němčina pro 7. třídu Hast du  Tiere? Erzähle.</vt:lpstr>
      <vt:lpstr>Němčina pro 7. třídu. Jmenuj zvířata, která může Boris fotografovat v ZOO. Práce se slovníkem. </vt:lpstr>
      <vt:lpstr>Němčina pro 7. třídu – tvoříme věty.</vt:lpstr>
      <vt:lpstr>Němčina pro 7. třídu.Která zvířata žijí v lese?</vt:lpstr>
      <vt:lpstr>Němčina pro 7. třídu. Znáš zvířata, která žijí na venkově? </vt:lpstr>
      <vt:lpstr>Němčina pro 7. třídu Hast du  Tiere? Erzähle.</vt:lpstr>
      <vt:lpstr>Němčina pro 7. třídu Hast du  Tiere? Erzähle.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DerStundenplan von der 8.A</dc:title>
  <dc:creator>PC-29SX</dc:creator>
  <cp:lastModifiedBy>PC-29SX</cp:lastModifiedBy>
  <cp:revision>41</cp:revision>
  <dcterms:created xsi:type="dcterms:W3CDTF">2012-01-30T07:28:11Z</dcterms:created>
  <dcterms:modified xsi:type="dcterms:W3CDTF">2012-03-09T07:13:56Z</dcterms:modified>
</cp:coreProperties>
</file>