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3" r:id="rId2"/>
    <p:sldId id="264" r:id="rId3"/>
    <p:sldId id="257" r:id="rId4"/>
    <p:sldId id="258" r:id="rId5"/>
    <p:sldId id="259" r:id="rId6"/>
    <p:sldId id="260" r:id="rId7"/>
    <p:sldId id="265" r:id="rId8"/>
    <p:sldId id="266" r:id="rId9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416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DB788DD-E117-4601-8339-2A6B1573D840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1002872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E492F492-DF98-4EB4-9FE7-4910927C3F3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5758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E6D43ED-0619-4374-8566-92BD8CB98EFE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4"/>
          <p:cNvSpPr/>
          <p:nvPr/>
        </p:nvSpPr>
        <p:spPr>
          <a:xfrm>
            <a:off x="336023" y="362861"/>
            <a:ext cx="9405993" cy="683084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49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/>
              </a:gs>
            </a:gsLst>
            <a:lin ang="5400000"/>
          </a:gradFill>
          <a:ln w="2002">
            <a:solidFill>
              <a:srgbClr val="A4A3A3"/>
            </a:solidFill>
            <a:prstDash val="solid"/>
          </a:ln>
          <a:effectLst>
            <a:outerShdw dist="50804" dir="5400000" algn="tl">
              <a:srgbClr val="000000">
                <a:alpha val="25000"/>
              </a:srgbClr>
            </a:outerShdw>
          </a:effectLst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3" name="Zaoblený obdélník 9"/>
          <p:cNvSpPr/>
          <p:nvPr/>
        </p:nvSpPr>
        <p:spPr>
          <a:xfrm>
            <a:off x="461470" y="478578"/>
            <a:ext cx="9157679" cy="342705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989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E1E1E1"/>
              </a:gs>
            </a:gsLst>
            <a:path path="circle">
              <a:fillToRect l="50000" t="175000" r="50000" b="-75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4" name="Nadpis 4"/>
          <p:cNvSpPr txBox="1">
            <a:spLocks noGrp="1"/>
          </p:cNvSpPr>
          <p:nvPr>
            <p:ph type="ctrTitle"/>
          </p:nvPr>
        </p:nvSpPr>
        <p:spPr>
          <a:xfrm>
            <a:off x="796369" y="2006440"/>
            <a:ext cx="8568531" cy="2015913"/>
          </a:xfrm>
        </p:spPr>
        <p:txBody>
          <a:bodyPr lIns="50392" rIns="50392"/>
          <a:lstStyle>
            <a:lvl1pPr algn="r">
              <a:defRPr sz="5000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Podnadpis 19"/>
          <p:cNvSpPr txBox="1">
            <a:spLocks noGrp="1"/>
          </p:cNvSpPr>
          <p:nvPr>
            <p:ph type="subTitle" idx="1"/>
          </p:nvPr>
        </p:nvSpPr>
        <p:spPr>
          <a:xfrm>
            <a:off x="796369" y="4062066"/>
            <a:ext cx="8568531" cy="1007961"/>
          </a:xfrm>
        </p:spPr>
        <p:txBody>
          <a:bodyPr tIns="0"/>
          <a:lstStyle>
            <a:lvl1pPr marL="40315" indent="0" algn="r">
              <a:spcBef>
                <a:spcPts val="0"/>
              </a:spcBef>
              <a:buNone/>
              <a:defRPr sz="2200">
                <a:solidFill>
                  <a:srgbClr val="79766F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6" name="Zástupný symbol pro datum 18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číslo snímku 10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2EE202E-61B8-4D3A-A9BF-57E93A38C40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84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54437" y="5493367"/>
            <a:ext cx="9022156" cy="115914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DC04EB-435F-4BC1-A75D-BFFFD4A5A28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3"/>
          <p:cNvSpPr/>
          <p:nvPr/>
        </p:nvSpPr>
        <p:spPr>
          <a:xfrm>
            <a:off x="336023" y="362861"/>
            <a:ext cx="9405993" cy="683084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49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/>
              </a:gs>
            </a:gsLst>
            <a:lin ang="5400000"/>
          </a:gradFill>
          <a:ln w="2002">
            <a:solidFill>
              <a:srgbClr val="A4A3A3"/>
            </a:solidFill>
            <a:prstDash val="solid"/>
          </a:ln>
          <a:effectLst>
            <a:outerShdw dist="50804" dir="5400000" algn="tl">
              <a:srgbClr val="000000">
                <a:alpha val="25000"/>
              </a:srgbClr>
            </a:outerShdw>
          </a:effectLst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3" name="Zaoblený obdélník 10"/>
          <p:cNvSpPr/>
          <p:nvPr/>
        </p:nvSpPr>
        <p:spPr>
          <a:xfrm>
            <a:off x="461470" y="478587"/>
            <a:ext cx="9157679" cy="478551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59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E1E1E1"/>
              </a:gs>
            </a:gsLst>
            <a:path path="circle">
              <a:fillToRect l="50000" t="175000" r="50000" b="-75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xfrm>
            <a:off x="516315" y="5432889"/>
            <a:ext cx="9022156" cy="745885"/>
          </a:xfrm>
        </p:spPr>
        <p:txBody>
          <a:bodyPr bIns="0"/>
          <a:lstStyle>
            <a:lvl1pPr>
              <a:defRPr b="0">
                <a:solidFill>
                  <a:srgbClr val="79766F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16315" y="6199952"/>
            <a:ext cx="9022156" cy="463655"/>
          </a:xfrm>
        </p:spPr>
        <p:txBody>
          <a:bodyPr lIns="131033" tIns="0"/>
          <a:lstStyle>
            <a:lvl1pPr marL="0" marR="40315" indent="0">
              <a:spcBef>
                <a:spcPts val="0"/>
              </a:spcBef>
              <a:buNone/>
              <a:defRPr sz="2000">
                <a:solidFill>
                  <a:srgbClr val="B95C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611259-77E1-41CD-84AB-172370E886B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77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67037" y="584612"/>
            <a:ext cx="4334667" cy="48381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242456" y="584612"/>
            <a:ext cx="4334667" cy="483819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658041-FE87-4A25-A15A-14825E073F7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56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54437" y="5493367"/>
            <a:ext cx="9022156" cy="115914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69423" y="638726"/>
            <a:ext cx="4334667" cy="873215"/>
          </a:xfrm>
        </p:spPr>
        <p:txBody>
          <a:bodyPr lIns="161272" anchor="ctr"/>
          <a:lstStyle>
            <a:lvl1pPr marL="0" indent="0">
              <a:buNone/>
              <a:defRPr sz="26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3"/>
          </p:nvPr>
        </p:nvSpPr>
        <p:spPr>
          <a:xfrm>
            <a:off x="5128695" y="638726"/>
            <a:ext cx="4334667" cy="873215"/>
          </a:xfrm>
        </p:spPr>
        <p:txBody>
          <a:bodyPr lIns="151186" anchor="ctr"/>
          <a:lstStyle>
            <a:lvl1pPr marL="0" indent="0">
              <a:buNone/>
              <a:defRPr sz="26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obsah 4"/>
          <p:cNvSpPr txBox="1">
            <a:spLocks noGrp="1"/>
          </p:cNvSpPr>
          <p:nvPr>
            <p:ph idx="2"/>
          </p:nvPr>
        </p:nvSpPr>
        <p:spPr>
          <a:xfrm>
            <a:off x="669423" y="1595929"/>
            <a:ext cx="4334667" cy="3847036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5128695" y="1595929"/>
            <a:ext cx="4334667" cy="3847036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A0E55FB-2DD7-4523-99FE-4990F62701C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03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C14922-E02F-4EBF-8F23-A79F071D77C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01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6"/>
          <p:cNvSpPr/>
          <p:nvPr/>
        </p:nvSpPr>
        <p:spPr>
          <a:xfrm>
            <a:off x="336023" y="362861"/>
            <a:ext cx="9405993" cy="683084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49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/>
              </a:gs>
            </a:gsLst>
            <a:lin ang="5400000"/>
          </a:gradFill>
          <a:ln w="2002">
            <a:solidFill>
              <a:srgbClr val="A4A3A3"/>
            </a:solidFill>
            <a:prstDash val="solid"/>
          </a:ln>
          <a:effectLst>
            <a:outerShdw dist="50804" dir="5400000" algn="tl">
              <a:srgbClr val="000000">
                <a:alpha val="25000"/>
              </a:srgbClr>
            </a:outerShdw>
          </a:effectLst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3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5A4BFF-ADBB-4766-829F-A2906FF8CBA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79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106125" y="587977"/>
            <a:ext cx="3276203" cy="1007961"/>
          </a:xfrm>
        </p:spPr>
        <p:txBody>
          <a:bodyPr/>
          <a:lstStyle>
            <a:lvl1pPr>
              <a:defRPr sz="2400">
                <a:solidFill>
                  <a:srgbClr val="F07F09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2"/>
          </p:nvPr>
        </p:nvSpPr>
        <p:spPr>
          <a:xfrm>
            <a:off x="6106189" y="1595929"/>
            <a:ext cx="3276203" cy="4636456"/>
          </a:xfrm>
        </p:spPr>
        <p:txBody>
          <a:bodyPr lIns="100794"/>
          <a:lstStyle>
            <a:lvl1pPr marL="20162" marR="20162" indent="0">
              <a:spcBef>
                <a:spcPts val="0"/>
              </a:spcBef>
              <a:buNone/>
              <a:defRPr sz="15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839364" y="1025307"/>
            <a:ext cx="5100020" cy="5207782"/>
          </a:xfrm>
        </p:spPr>
        <p:txBody>
          <a:bodyPr/>
          <a:lstStyle>
            <a:lvl1pPr>
              <a:defRPr/>
            </a:lvl1pPr>
            <a:lvl2pPr>
              <a:defRPr sz="29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201A8F-FC6B-4FF8-84FA-424A2A394A60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79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4"/>
          <p:cNvSpPr/>
          <p:nvPr/>
        </p:nvSpPr>
        <p:spPr>
          <a:xfrm>
            <a:off x="336023" y="362861"/>
            <a:ext cx="9405993" cy="683084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49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/>
              </a:gs>
            </a:gsLst>
            <a:lin ang="5400000"/>
          </a:gradFill>
          <a:ln w="2002">
            <a:solidFill>
              <a:srgbClr val="A4A3A3"/>
            </a:solidFill>
            <a:prstDash val="solid"/>
          </a:ln>
          <a:effectLst>
            <a:outerShdw dist="50804" dir="5400000" algn="tl">
              <a:srgbClr val="000000">
                <a:alpha val="25000"/>
              </a:srgbClr>
            </a:outerShdw>
          </a:effectLst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3" name="Obdélník s jedním zakulaceným rohem 10"/>
          <p:cNvSpPr/>
          <p:nvPr/>
        </p:nvSpPr>
        <p:spPr>
          <a:xfrm>
            <a:off x="7056433" y="478578"/>
            <a:ext cx="2562715" cy="4787798"/>
          </a:xfrm>
          <a:custGeom>
            <a:avLst/>
            <a:gdLst>
              <a:gd name="f0" fmla="val 5400000"/>
              <a:gd name="f1" fmla="val 16200000"/>
              <a:gd name="f2" fmla="val w"/>
              <a:gd name="f3" fmla="val h"/>
              <a:gd name="f4" fmla="val ss"/>
              <a:gd name="f5" fmla="val 0"/>
              <a:gd name="f6" fmla="val 2748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6 1"/>
              <a:gd name="f29" fmla="*/ f28 1 100000"/>
              <a:gd name="f30" fmla="+- f20 0 f29"/>
              <a:gd name="f31" fmla="*/ f29 29289 1"/>
              <a:gd name="f32" fmla="*/ f29 f17 1"/>
              <a:gd name="f33" fmla="*/ f31 1 100000"/>
              <a:gd name="f34" fmla="*/ f30 f17 1"/>
              <a:gd name="f35" fmla="+- f20 0 f33"/>
              <a:gd name="f36" fmla="*/ f35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2" t="f22" r="f36" b="f25"/>
            <a:pathLst>
              <a:path>
                <a:moveTo>
                  <a:pt x="f22" y="f22"/>
                </a:moveTo>
                <a:lnTo>
                  <a:pt x="f34" y="f22"/>
                </a:lnTo>
                <a:arcTo wR="f32" hR="f32" stAng="f1" swAng="f0"/>
                <a:lnTo>
                  <a:pt x="f26" y="f25"/>
                </a:lnTo>
                <a:lnTo>
                  <a:pt x="f22" y="f25"/>
                </a:lnTo>
                <a:close/>
              </a:path>
            </a:pathLst>
          </a:custGeom>
          <a:solidFill>
            <a:srgbClr val="1C1C1C"/>
          </a:soli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xfrm>
            <a:off x="504035" y="5524859"/>
            <a:ext cx="9072567" cy="1159148"/>
          </a:xfrm>
        </p:spPr>
        <p:txBody>
          <a:bodyPr anchor="t"/>
          <a:lstStyle>
            <a:lvl1pPr>
              <a:defRPr b="0">
                <a:solidFill>
                  <a:srgbClr val="79766F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7124693" y="587977"/>
            <a:ext cx="2469748" cy="4642381"/>
          </a:xfrm>
        </p:spPr>
        <p:txBody>
          <a:bodyPr lIns="100794"/>
          <a:lstStyle>
            <a:lvl1pPr marL="50392" indent="0">
              <a:spcBef>
                <a:spcPts val="0"/>
              </a:spcBef>
              <a:buNone/>
              <a:defRPr sz="1500">
                <a:solidFill>
                  <a:srgbClr val="FFFFFF"/>
                </a:solidFill>
              </a:defRPr>
            </a:lvl1pPr>
            <a:lvl2pPr>
              <a:defRPr sz="1300">
                <a:solidFill>
                  <a:srgbClr val="FFFFFF"/>
                </a:solidFill>
              </a:defRPr>
            </a:lvl2pPr>
            <a:lvl3pPr>
              <a:defRPr sz="1100">
                <a:solidFill>
                  <a:srgbClr val="FFFFFF"/>
                </a:solidFill>
              </a:defRPr>
            </a:lvl3pPr>
            <a:lvl4pPr>
              <a:defRPr sz="1000">
                <a:solidFill>
                  <a:srgbClr val="FFFFFF"/>
                </a:solidFill>
              </a:defRPr>
            </a:lvl4pPr>
            <a:lvl5pPr>
              <a:defRPr sz="1000">
                <a:solidFill>
                  <a:srgbClr val="FFFFFF"/>
                </a:solidFill>
              </a:defRPr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6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43F071-3C0F-47ED-849C-217F4BEFFC8C}" type="slidenum">
              <a:t>‹#›</a:t>
            </a:fld>
            <a:endParaRPr lang="cs-CZ"/>
          </a:p>
        </p:txBody>
      </p:sp>
      <p:sp>
        <p:nvSpPr>
          <p:cNvPr id="9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464652" y="480352"/>
            <a:ext cx="6532245" cy="4787798"/>
          </a:xfrm>
          <a:solidFill>
            <a:srgbClr val="4E4C47"/>
          </a:solidFill>
        </p:spPr>
        <p:txBody>
          <a:bodyPr/>
          <a:lstStyle>
            <a:lvl1pPr marL="0" indent="0">
              <a:buNone/>
              <a:defRPr sz="3500"/>
            </a:lvl1pPr>
          </a:lstStyle>
          <a:p>
            <a:pPr lvl="0"/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74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54437" y="5493367"/>
            <a:ext cx="9022156" cy="115914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F46607-A5C3-4D64-975D-E70B4723EA7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46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308451" y="587977"/>
            <a:ext cx="2184135" cy="5795750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588041" y="587977"/>
            <a:ext cx="6552407" cy="579575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8FCEB9-E5F8-400A-BD49-086102389D03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36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DE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6"/>
          <p:cNvSpPr/>
          <p:nvPr/>
        </p:nvSpPr>
        <p:spPr>
          <a:xfrm>
            <a:off x="336023" y="362861"/>
            <a:ext cx="9405993" cy="683084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49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/>
              </a:gs>
            </a:gsLst>
            <a:lin ang="5400000"/>
          </a:gradFill>
          <a:ln w="2002">
            <a:solidFill>
              <a:srgbClr val="A4A3A3"/>
            </a:solidFill>
            <a:prstDash val="solid"/>
          </a:ln>
          <a:effectLst>
            <a:outerShdw dist="50804" dir="5400000" algn="tl">
              <a:srgbClr val="000000">
                <a:alpha val="25000"/>
              </a:srgbClr>
            </a:outerShdw>
          </a:effectLst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3" name="Zaoblený obdélník 8"/>
          <p:cNvSpPr/>
          <p:nvPr/>
        </p:nvSpPr>
        <p:spPr>
          <a:xfrm>
            <a:off x="461470" y="478578"/>
            <a:ext cx="9157679" cy="6047741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459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E1E1E1"/>
              </a:gs>
            </a:gsLst>
            <a:path path="circle">
              <a:fillToRect l="50000" t="175000" r="50000" b="-75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Verdana"/>
            </a:endParaRPr>
          </a:p>
        </p:txBody>
      </p:sp>
      <p:sp>
        <p:nvSpPr>
          <p:cNvPr id="4" name="Zástupný symbol pro nadpis 12"/>
          <p:cNvSpPr txBox="1">
            <a:spLocks noGrp="1"/>
          </p:cNvSpPr>
          <p:nvPr>
            <p:ph type="title"/>
          </p:nvPr>
        </p:nvSpPr>
        <p:spPr>
          <a:xfrm>
            <a:off x="554437" y="5495690"/>
            <a:ext cx="9022156" cy="1159148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b" anchorCtr="0" compatLnSpc="1"/>
          <a:lstStyle/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Zástupný symbol pro text 3"/>
          <p:cNvSpPr txBox="1">
            <a:spLocks noGrp="1"/>
          </p:cNvSpPr>
          <p:nvPr>
            <p:ph type="body" idx="1"/>
          </p:nvPr>
        </p:nvSpPr>
        <p:spPr>
          <a:xfrm>
            <a:off x="554437" y="584612"/>
            <a:ext cx="9022156" cy="461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201588" tIns="100794" rIns="100794" bIns="50392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6" name="Zástupný symbol pro datum 24"/>
          <p:cNvSpPr txBox="1">
            <a:spLocks noGrp="1"/>
          </p:cNvSpPr>
          <p:nvPr>
            <p:ph type="dt" sz="half" idx="2"/>
          </p:nvPr>
        </p:nvSpPr>
        <p:spPr>
          <a:xfrm>
            <a:off x="4163144" y="6737207"/>
            <a:ext cx="2520159" cy="402482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b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100" b="0" i="0" u="none" strike="noStrike" kern="1200" cap="none" spc="0" baseline="0">
                <a:solidFill>
                  <a:srgbClr val="A7A399"/>
                </a:solidFill>
                <a:uFillTx/>
                <a:latin typeface="Verdana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zápatí 17"/>
          <p:cNvSpPr txBox="1">
            <a:spLocks noGrp="1"/>
          </p:cNvSpPr>
          <p:nvPr>
            <p:ph type="ftr" sz="quarter" idx="3"/>
          </p:nvPr>
        </p:nvSpPr>
        <p:spPr>
          <a:xfrm>
            <a:off x="6683294" y="6737207"/>
            <a:ext cx="2520159" cy="402482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100" b="0" i="0" u="none" strike="noStrike" kern="1200" cap="none" spc="0" baseline="0">
                <a:solidFill>
                  <a:srgbClr val="A7A399"/>
                </a:solidFill>
                <a:uFillTx/>
                <a:latin typeface="Verdana"/>
              </a:defRPr>
            </a:lvl1pPr>
          </a:lstStyle>
          <a:p>
            <a:pPr lvl="0"/>
            <a:endParaRPr lang="cs-CZ"/>
          </a:p>
        </p:txBody>
      </p:sp>
      <p:sp>
        <p:nvSpPr>
          <p:cNvPr id="8" name="Zástupný symbol pro číslo snímku 4"/>
          <p:cNvSpPr txBox="1">
            <a:spLocks noGrp="1"/>
          </p:cNvSpPr>
          <p:nvPr>
            <p:ph type="sldNum" sz="quarter" idx="4"/>
          </p:nvPr>
        </p:nvSpPr>
        <p:spPr>
          <a:xfrm>
            <a:off x="9203454" y="6737207"/>
            <a:ext cx="504035" cy="402482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b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100" b="0" i="0" u="none" strike="noStrike" kern="1200" cap="none" spc="0" baseline="0">
                <a:solidFill>
                  <a:srgbClr val="A7A399"/>
                </a:solidFill>
                <a:uFillTx/>
                <a:latin typeface="Verdana"/>
              </a:defRPr>
            </a:lvl1pPr>
          </a:lstStyle>
          <a:p>
            <a:pPr lvl="0"/>
            <a:fld id="{FEA84B92-F9CB-4056-9594-D62577CDAAD7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000" b="1" i="0" u="none" strike="noStrike" kern="1200" cap="none" spc="0" baseline="0">
          <a:solidFill>
            <a:srgbClr val="FF8D3E"/>
          </a:solidFill>
          <a:effectLst>
            <a:outerShdw dist="22860" dir="5400000">
              <a:srgbClr val="000000"/>
            </a:outerShdw>
          </a:effectLst>
          <a:uFillTx/>
          <a:latin typeface="Verdana"/>
        </a:defRPr>
      </a:lvl1pPr>
    </p:titleStyle>
    <p:bodyStyle>
      <a:lvl1pPr marL="292306" marR="0" lvl="0" indent="-292306" algn="l" defTabSz="914400" rtl="0" fontAlgn="auto" hangingPunct="1">
        <a:lnSpc>
          <a:spcPct val="100000"/>
        </a:lnSpc>
        <a:spcBef>
          <a:spcPts val="275"/>
        </a:spcBef>
        <a:spcAft>
          <a:spcPts val="0"/>
        </a:spcAft>
        <a:buClr>
          <a:srgbClr val="F07F09"/>
        </a:buClr>
        <a:buSzPct val="80000"/>
        <a:buFont typeface="Wingdings 2"/>
        <a:buChar char=""/>
        <a:tabLst/>
        <a:defRPr lang="cs-CZ" sz="3100" b="0" i="0" u="none" strike="noStrike" kern="1200" cap="none" spc="0" baseline="0">
          <a:solidFill>
            <a:srgbClr val="000000"/>
          </a:solidFill>
          <a:uFillTx/>
          <a:latin typeface="Verdana"/>
        </a:defRPr>
      </a:lvl1pPr>
      <a:lvl2pPr marL="604765" marR="0" lvl="1" indent="-221751" algn="l" defTabSz="914400" rtl="0" fontAlgn="auto" hangingPunct="1">
        <a:lnSpc>
          <a:spcPct val="100000"/>
        </a:lnSpc>
        <a:spcBef>
          <a:spcPts val="275"/>
        </a:spcBef>
        <a:spcAft>
          <a:spcPts val="0"/>
        </a:spcAft>
        <a:buClr>
          <a:srgbClr val="F07F09"/>
        </a:buClr>
        <a:buSzPct val="100000"/>
        <a:buFont typeface="Verdana"/>
        <a:buChar char="◦"/>
        <a:tabLst/>
        <a:defRPr lang="cs-CZ" sz="2600" b="0" i="0" u="none" strike="noStrike" kern="1200" cap="none" spc="0" baseline="0">
          <a:solidFill>
            <a:srgbClr val="000000"/>
          </a:solidFill>
          <a:uFillTx/>
          <a:latin typeface="Verdana"/>
        </a:defRPr>
      </a:lvl2pPr>
      <a:lvl3pPr marL="866832" marR="0" lvl="2" indent="-201588" algn="l" defTabSz="914400" rtl="0" fontAlgn="auto" hangingPunct="1">
        <a:lnSpc>
          <a:spcPct val="100000"/>
        </a:lnSpc>
        <a:spcBef>
          <a:spcPts val="275"/>
        </a:spcBef>
        <a:spcAft>
          <a:spcPts val="0"/>
        </a:spcAft>
        <a:buClr>
          <a:srgbClr val="ED3742"/>
        </a:buClr>
        <a:buSzPct val="100000"/>
        <a:buFont typeface="Wingdings 2"/>
        <a:buChar char="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Verdana"/>
        </a:defRPr>
      </a:lvl3pPr>
      <a:lvl4pPr marL="1128899" marR="0" lvl="3" indent="-201588" algn="l" defTabSz="914400" rtl="0" fontAlgn="auto" hangingPunct="1">
        <a:lnSpc>
          <a:spcPct val="100000"/>
        </a:lnSpc>
        <a:spcBef>
          <a:spcPts val="255"/>
        </a:spcBef>
        <a:spcAft>
          <a:spcPts val="0"/>
        </a:spcAft>
        <a:buClr>
          <a:srgbClr val="ED3742"/>
        </a:buClr>
        <a:buSzPct val="112000"/>
        <a:buFont typeface="Verdana"/>
        <a:buChar char="◦"/>
        <a:tabLst/>
        <a:defRPr lang="cs-CZ" sz="2100" b="0" i="0" u="none" strike="noStrike" kern="1200" cap="none" spc="0" baseline="0">
          <a:solidFill>
            <a:srgbClr val="000000"/>
          </a:solidFill>
          <a:uFillTx/>
          <a:latin typeface="Verdana"/>
        </a:defRPr>
      </a:lvl4pPr>
      <a:lvl5pPr marL="1411120" marR="0" lvl="4" indent="-201588" algn="l" defTabSz="914400" rtl="0" fontAlgn="auto" hangingPunct="1">
        <a:lnSpc>
          <a:spcPct val="100000"/>
        </a:lnSpc>
        <a:spcBef>
          <a:spcPts val="275"/>
        </a:spcBef>
        <a:spcAft>
          <a:spcPts val="0"/>
        </a:spcAft>
        <a:buClr>
          <a:srgbClr val="4A85BF"/>
        </a:buClr>
        <a:buSzPct val="100000"/>
        <a:buFont typeface="Wingdings 2"/>
        <a:buChar char="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Verdana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pn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cebnice.enviregion.cz/userFiles/voda_pic/mapacr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vlastenci.cz/obr/znaky/levC1.gif" TargetMode="External"/><Relationship Id="rId7" Type="http://schemas.openxmlformats.org/officeDocument/2006/relationships/hyperlink" Target="http://bigbloger.lidovky.cz/blog/6699/107841/026.gif" TargetMode="External"/><Relationship Id="rId2" Type="http://schemas.openxmlformats.org/officeDocument/2006/relationships/hyperlink" Target="http://www.mzv.cz/public/ca/a5/9e/126929_14883_Velky_statni_znak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ilovecz.ru/images/big/0hymna.gif" TargetMode="External"/><Relationship Id="rId5" Type="http://schemas.openxmlformats.org/officeDocument/2006/relationships/hyperlink" Target="http://upload.wikimedia.org/wikipedia/commons/thumb/f/fc/Flag_of_the_president_of_the_Czech_Republic.svg/220px-Flag_of_the_president_of_the_Czech_Republic.svg.png" TargetMode="External"/><Relationship Id="rId4" Type="http://schemas.openxmlformats.org/officeDocument/2006/relationships/hyperlink" Target="http://pro.studenty.sweb.cz/obcanka/vlajka.gif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zv.cz/public/9f/b3/d2/199191_14930_lipova_ratolest.gif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82389" y="5228776"/>
            <a:ext cx="5960873" cy="11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LOGO_obdelnik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3632" y="589723"/>
            <a:ext cx="3410958" cy="88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27" y="2164083"/>
            <a:ext cx="8144259" cy="2346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k seznámení učivu o naší republice.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438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/>
            <a:r>
              <a:rPr lang="cs-CZ" u="sng">
                <a:solidFill>
                  <a:srgbClr val="4C1900"/>
                </a:solidFill>
                <a:effectLst>
                  <a:outerShdw dist="17962" dir="2700000">
                    <a:srgbClr val="000000"/>
                  </a:outerShdw>
                </a:effectLst>
              </a:rPr>
              <a:t>Jsme Češi.</a:t>
            </a:r>
          </a:p>
        </p:txBody>
      </p:sp>
      <p:pic>
        <p:nvPicPr>
          <p:cNvPr id="3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1609563"/>
            <a:ext cx="9899998" cy="59504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/>
            <a:r>
              <a:rPr lang="cs-CZ" u="sng">
                <a:solidFill>
                  <a:srgbClr val="4C1900"/>
                </a:solidFill>
                <a:effectLst>
                  <a:outerShdw dist="17962" dir="2700000">
                    <a:srgbClr val="000000"/>
                  </a:outerShdw>
                </a:effectLst>
              </a:rPr>
              <a:t>Naše státní symboly.</a:t>
            </a:r>
          </a:p>
        </p:txBody>
      </p:sp>
      <p:pic>
        <p:nvPicPr>
          <p:cNvPr id="7" name="Obrázek 7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987716" y="1799996"/>
            <a:ext cx="1952280" cy="234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s://encrypted-tbn2.gstatic.com/images?q=tbn:ANd9GcT0J8iej9FCmUizTbC68iiGG6wG_3xyw8rxzu3EzVx_NTQbtSf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98" y="1640488"/>
            <a:ext cx="2116557" cy="257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pro.studenty.sweb.cz/obcanka/vlajka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769" y="1799995"/>
            <a:ext cx="3199230" cy="214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pload.wikimedia.org/wikipedia/commons/thumb/f/fc/Flag_of_the_president_of_the_Czech_Republic.svg/220px-Flag_of_the_president_of_the_Czech_Republic.sv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55" y="4720769"/>
            <a:ext cx="2095500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ilovecz.ru/images/big/0hym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681" y="4284486"/>
            <a:ext cx="2256823" cy="296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bigbloger.lidovky.cz/blog/6699/107841/026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343" y="4284486"/>
            <a:ext cx="2952081" cy="272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/>
            <a:r>
              <a:rPr lang="cs-CZ" u="sng">
                <a:solidFill>
                  <a:srgbClr val="4C1900"/>
                </a:solidFill>
                <a:effectLst>
                  <a:outerShdw dist="17962" dir="2700000">
                    <a:srgbClr val="000000"/>
                  </a:outerShdw>
                </a:effectLst>
              </a:rPr>
              <a:t>Místo, kde žijeme.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768477"/>
            <a:ext cx="9072567" cy="4989515"/>
          </a:xfrm>
        </p:spPr>
        <p:txBody>
          <a:bodyPr/>
          <a:lstStyle/>
          <a:p>
            <a:pPr marL="431999" lvl="0" indent="-323999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cs-CZ" sz="3200">
                <a:latin typeface="Arial" pitchFamily="18"/>
                <a:ea typeface="Microsoft YaHei" pitchFamily="2"/>
                <a:cs typeface="Mangal" pitchFamily="2"/>
              </a:rPr>
              <a:t>Jak se jmenuje naše vlast?</a:t>
            </a:r>
          </a:p>
          <a:p>
            <a:pPr marL="431999" lvl="0" indent="-323999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cs-CZ" sz="3200">
                <a:latin typeface="Arial" pitchFamily="18"/>
                <a:ea typeface="Microsoft YaHei" pitchFamily="2"/>
                <a:cs typeface="Mangal" pitchFamily="2"/>
              </a:rPr>
              <a:t>Kolik obyvatel má naše republika?</a:t>
            </a:r>
          </a:p>
          <a:p>
            <a:pPr marL="431999" lvl="0" indent="-323999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cs-CZ" sz="3200">
                <a:latin typeface="Arial" pitchFamily="18"/>
                <a:ea typeface="Microsoft YaHei" pitchFamily="2"/>
                <a:cs typeface="Mangal" pitchFamily="2"/>
              </a:rPr>
              <a:t>Popiš naši vlajku.</a:t>
            </a:r>
          </a:p>
          <a:p>
            <a:pPr marL="431999" lvl="0" indent="-323999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cs-CZ" sz="3200">
                <a:latin typeface="Arial" pitchFamily="18"/>
                <a:ea typeface="Microsoft YaHei" pitchFamily="2"/>
                <a:cs typeface="Mangal" pitchFamily="2"/>
              </a:rPr>
              <a:t>Jaké znáš naše státní symboly?</a:t>
            </a:r>
          </a:p>
          <a:p>
            <a:pPr marL="431999" lvl="0" indent="-323999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cs-CZ" sz="3200">
                <a:latin typeface="Arial" pitchFamily="18"/>
                <a:ea typeface="Microsoft YaHei" pitchFamily="2"/>
                <a:cs typeface="Mangal" pitchFamily="2"/>
              </a:rPr>
              <a:t>Jaké je naše hlavní město?</a:t>
            </a:r>
          </a:p>
          <a:p>
            <a:pPr marL="431999" lvl="0" indent="-323999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cs-CZ" sz="3200">
                <a:latin typeface="Arial" pitchFamily="18"/>
                <a:ea typeface="Microsoft YaHei" pitchFamily="2"/>
                <a:cs typeface="Mangal" pitchFamily="2"/>
              </a:rPr>
              <a:t>Kdo je prezidentem naší republiky?</a:t>
            </a:r>
          </a:p>
          <a:p>
            <a:pPr marL="431999" lvl="0" indent="-323999">
              <a:spcBef>
                <a:spcPts val="0"/>
              </a:spcBef>
              <a:spcAft>
                <a:spcPts val="1415"/>
              </a:spcAft>
              <a:buSzPct val="45000"/>
              <a:buFont typeface="StarSymbol"/>
              <a:buChar char="●"/>
            </a:pPr>
            <a:r>
              <a:rPr lang="cs-CZ" sz="3200">
                <a:latin typeface="Arial" pitchFamily="18"/>
                <a:ea typeface="Microsoft YaHei" pitchFamily="2"/>
                <a:cs typeface="Mangal" pitchFamily="2"/>
              </a:rPr>
              <a:t>Jaký je náš národní strom?</a:t>
            </a:r>
          </a:p>
        </p:txBody>
      </p:sp>
      <p:pic>
        <p:nvPicPr>
          <p:cNvPr id="2050" name="Picture 2" descr="http://www.mzv.cz/public/9f/b3/d2/199191_14930_lipova_ratoles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568" y="4643933"/>
            <a:ext cx="2295525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47824" y="683493"/>
            <a:ext cx="9022156" cy="1159148"/>
          </a:xfrm>
        </p:spPr>
        <p:txBody>
          <a:bodyPr/>
          <a:lstStyle/>
          <a:p>
            <a:pPr lvl="0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Obdélník 2">
            <a:hlinkClick r:id="rId3"/>
          </p:cNvPr>
          <p:cNvSpPr/>
          <p:nvPr/>
        </p:nvSpPr>
        <p:spPr>
          <a:xfrm>
            <a:off x="2880072" y="111554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http://ucebnice.enviregion.cz/userFiles/voda_pic/mapacr.jpg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2520949" y="899517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http://www.mzv.cz/public/ca/a5/9e/126929_14883_Velky_statni_znak.jpg</a:t>
            </a: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2526733" y="1907629"/>
            <a:ext cx="3808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http://vlastenci.cz/obr/znaky/levC1.gif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2526733" y="2699717"/>
            <a:ext cx="45830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http://pro.studenty.sweb.cz/obcanka/vlajka.gif</a:t>
            </a: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2526733" y="3347789"/>
            <a:ext cx="5038725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http://upload.wikimedia.org/wikipedia/commons/thumb/f/fc/Flag_of_the_president_of_the_Czech_Republic.svg/220px-Flag_of_the_president_of_the_Czech_Republic.svg.png</a:t>
            </a: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2557606" y="5364013"/>
            <a:ext cx="45213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http://www.ilovecz.ru/images/big/0hymna.gif</a:t>
            </a:r>
          </a:p>
        </p:txBody>
      </p:sp>
      <p:sp>
        <p:nvSpPr>
          <p:cNvPr id="8" name="Obdélník 7">
            <a:hlinkClick r:id="rId7"/>
          </p:cNvPr>
          <p:cNvSpPr/>
          <p:nvPr/>
        </p:nvSpPr>
        <p:spPr>
          <a:xfrm>
            <a:off x="2569854" y="615610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http://bigbloger.lidovky.cz/blog/6699/107841/026.gif</a:t>
            </a:r>
          </a:p>
        </p:txBody>
      </p:sp>
    </p:spTree>
    <p:extLst>
      <p:ext uri="{BB962C8B-B14F-4D97-AF65-F5344CB8AC3E}">
        <p14:creationId xmlns:p14="http://schemas.microsoft.com/office/powerpoint/2010/main" val="75095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http://www.mzv.cz/public/9f/b3/d2/199191_14930_lipova_ratolest.gif</a:t>
            </a:r>
          </a:p>
        </p:txBody>
      </p:sp>
    </p:spTree>
    <p:extLst>
      <p:ext uri="{BB962C8B-B14F-4D97-AF65-F5344CB8AC3E}">
        <p14:creationId xmlns:p14="http://schemas.microsoft.com/office/powerpoint/2010/main" val="125297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spek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28</TotalTime>
  <Words>89</Words>
  <Application>Microsoft Office PowerPoint</Application>
  <PresentationFormat>Vlastní</PresentationFormat>
  <Paragraphs>21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Prezentace aplikace PowerPoint</vt:lpstr>
      <vt:lpstr>Jsme Češi.</vt:lpstr>
      <vt:lpstr>Naše státní symboly.</vt:lpstr>
      <vt:lpstr>Místo, kde žijeme.</vt:lpstr>
      <vt:lpstr>Zdroje: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Luďka Pavlíková</dc:creator>
  <cp:lastModifiedBy>Pavlíkova Luďka</cp:lastModifiedBy>
  <cp:revision>4</cp:revision>
  <dcterms:created xsi:type="dcterms:W3CDTF">2012-03-28T19:15:08Z</dcterms:created>
  <dcterms:modified xsi:type="dcterms:W3CDTF">2013-05-13T14:17:27Z</dcterms:modified>
</cp:coreProperties>
</file>