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62" r:id="rId2"/>
    <p:sldId id="266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5" r:id="rId11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416" y="-90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16FE41C5-1279-471D-94EF-5FCB54C7777A}" type="slidenum"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1495948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0CA642D0-9154-403E-9472-3DE039E2631D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83307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ln w="9528">
            <a:solidFill>
              <a:srgbClr val="000000"/>
            </a:solidFill>
            <a:prstDash val="solid"/>
            <a:miter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CE403BA-3DA6-4C33-BE59-2025234A7C20}" type="slidenum"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643" y="812883"/>
            <a:ext cx="5345280" cy="4008601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4"/>
          <p:cNvSpPr/>
          <p:nvPr/>
        </p:nvSpPr>
        <p:spPr>
          <a:xfrm>
            <a:off x="0" y="7391515"/>
            <a:ext cx="10080720" cy="168121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Obdélník 18"/>
          <p:cNvSpPr/>
          <p:nvPr/>
        </p:nvSpPr>
        <p:spPr>
          <a:xfrm>
            <a:off x="9912598" y="3236"/>
            <a:ext cx="168121" cy="7559637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Obdélník 17"/>
          <p:cNvSpPr/>
          <p:nvPr/>
        </p:nvSpPr>
        <p:spPr>
          <a:xfrm>
            <a:off x="0" y="0"/>
            <a:ext cx="168121" cy="7559637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Obdélník 15"/>
          <p:cNvSpPr/>
          <p:nvPr/>
        </p:nvSpPr>
        <p:spPr>
          <a:xfrm>
            <a:off x="0" y="0"/>
            <a:ext cx="10080720" cy="2772003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Obdélník 11"/>
          <p:cNvSpPr/>
          <p:nvPr/>
        </p:nvSpPr>
        <p:spPr>
          <a:xfrm>
            <a:off x="161281" y="7045561"/>
            <a:ext cx="9738003" cy="341281"/>
          </a:xfrm>
          <a:prstGeom prst="rect">
            <a:avLst/>
          </a:prstGeom>
          <a:solidFill>
            <a:srgbClr val="8CADAE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Podnadpis 8"/>
          <p:cNvSpPr txBox="1">
            <a:spLocks noGrp="1"/>
          </p:cNvSpPr>
          <p:nvPr>
            <p:ph type="subTitle" idx="1"/>
          </p:nvPr>
        </p:nvSpPr>
        <p:spPr>
          <a:xfrm>
            <a:off x="1511996" y="3107881"/>
            <a:ext cx="7056360" cy="1931761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800" b="1" spc="275">
                <a:solidFill>
                  <a:srgbClr val="646B86"/>
                </a:solidFill>
                <a:latin typeface="Georgia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8" name="Zástupný symbol pro datum 27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zápatí 16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0" name="Přímá spojnice 6"/>
          <p:cNvSpPr/>
          <p:nvPr/>
        </p:nvSpPr>
        <p:spPr>
          <a:xfrm>
            <a:off x="171358" y="2667597"/>
            <a:ext cx="9738003" cy="35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11521">
            <a:solidFill>
              <a:srgbClr val="7B9899"/>
            </a:solidFill>
            <a:custDash>
              <a:ds d="81269" sp="81269"/>
            </a:custDash>
            <a:round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1" name="Obdélník 9"/>
          <p:cNvSpPr/>
          <p:nvPr/>
        </p:nvSpPr>
        <p:spPr>
          <a:xfrm>
            <a:off x="168121" y="168121"/>
            <a:ext cx="9738003" cy="7216920"/>
          </a:xfrm>
          <a:prstGeom prst="rect">
            <a:avLst/>
          </a:prstGeom>
          <a:noFill/>
          <a:ln w="9363">
            <a:solidFill>
              <a:srgbClr val="7B9899"/>
            </a:solidFill>
            <a:prstDash val="solid"/>
            <a:miter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2" name="Ovál 12"/>
          <p:cNvSpPr/>
          <p:nvPr/>
        </p:nvSpPr>
        <p:spPr>
          <a:xfrm>
            <a:off x="4704121" y="2331720"/>
            <a:ext cx="672120" cy="67212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3" name="Ovál 13"/>
          <p:cNvSpPr/>
          <p:nvPr/>
        </p:nvSpPr>
        <p:spPr>
          <a:xfrm>
            <a:off x="4808518" y="2435760"/>
            <a:ext cx="463683" cy="463683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FFFFF"/>
          </a:solidFill>
          <a:ln w="50758">
            <a:solidFill>
              <a:srgbClr val="7B9899"/>
            </a:solidFill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4" name="Zástupný symbol pro číslo snímku 28"/>
          <p:cNvSpPr txBox="1">
            <a:spLocks noGrp="1"/>
          </p:cNvSpPr>
          <p:nvPr>
            <p:ph type="sldNum" sz="quarter" idx="8"/>
          </p:nvPr>
        </p:nvSpPr>
        <p:spPr>
          <a:xfrm>
            <a:off x="4788356" y="2424595"/>
            <a:ext cx="503998" cy="486360"/>
          </a:xfrm>
        </p:spPr>
        <p:txBody>
          <a:bodyPr/>
          <a:lstStyle>
            <a:lvl1pPr>
              <a:defRPr/>
            </a:lvl1pPr>
          </a:lstStyle>
          <a:p>
            <a:pPr lvl="0"/>
            <a:fld id="{3AE7E6E9-D9F0-4C75-A780-0BC90AC4AB6C}" type="slidenum">
              <a:t>‹#›</a:t>
            </a:fld>
            <a:endParaRPr lang="cs-CZ"/>
          </a:p>
        </p:txBody>
      </p:sp>
      <p:sp>
        <p:nvSpPr>
          <p:cNvPr id="15" name="Nadpis 7"/>
          <p:cNvSpPr txBox="1">
            <a:spLocks noGrp="1"/>
          </p:cNvSpPr>
          <p:nvPr>
            <p:ph type="ctrTitle"/>
          </p:nvPr>
        </p:nvSpPr>
        <p:spPr>
          <a:xfrm>
            <a:off x="755998" y="420121"/>
            <a:ext cx="8568357" cy="1931761"/>
          </a:xfrm>
        </p:spPr>
        <p:txBody>
          <a:bodyPr/>
          <a:lstStyle>
            <a:lvl1pPr>
              <a:defRPr sz="4600">
                <a:solidFill>
                  <a:srgbClr val="D16349"/>
                </a:solidFill>
              </a:defRPr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16" name="Zástupný symbol pro text 15"/>
          <p:cNvSpPr txBox="1">
            <a:spLocks noGrp="1"/>
          </p:cNvSpPr>
          <p:nvPr>
            <p:ph type="body" idx="4294967295"/>
          </p:nvPr>
        </p:nvSpPr>
        <p:spPr>
          <a:xfrm>
            <a:off x="503998" y="1768678"/>
            <a:ext cx="9072000" cy="4988884"/>
          </a:xfrm>
        </p:spPr>
        <p:txBody>
          <a:bodyPr lIns="0" tIns="0" rIns="0" bIns="0"/>
          <a:lstStyle>
            <a:lvl1pPr hangingPunct="0">
              <a:buNone/>
              <a:defRPr/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2380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5"/>
          <p:cNvSpPr txBox="1">
            <a:spLocks noGrp="1"/>
          </p:cNvSpPr>
          <p:nvPr>
            <p:ph type="sldNum" sz="quarter" idx="8"/>
          </p:nvPr>
        </p:nvSpPr>
        <p:spPr>
          <a:xfrm>
            <a:off x="4808518" y="1131478"/>
            <a:ext cx="503998" cy="486360"/>
          </a:xfrm>
        </p:spPr>
        <p:txBody>
          <a:bodyPr/>
          <a:lstStyle>
            <a:lvl1pPr>
              <a:defRPr/>
            </a:lvl1pPr>
          </a:lstStyle>
          <a:p>
            <a:pPr lvl="0"/>
            <a:fld id="{C2DF3C04-CA93-4368-A229-617C607629EB}" type="slidenum">
              <a:t>‹#›</a:t>
            </a:fld>
            <a:endParaRPr lang="cs-CZ"/>
          </a:p>
        </p:txBody>
      </p:sp>
      <p:sp>
        <p:nvSpPr>
          <p:cNvPr id="6" name="Zástupný symbol pro obsah 7"/>
          <p:cNvSpPr txBox="1">
            <a:spLocks noGrp="1"/>
          </p:cNvSpPr>
          <p:nvPr>
            <p:ph type="title" idx="4294967295"/>
          </p:nvPr>
        </p:nvSpPr>
        <p:spPr>
          <a:xfrm>
            <a:off x="332640" y="1683355"/>
            <a:ext cx="9375123" cy="5039642"/>
          </a:xfrm>
        </p:spPr>
        <p:txBody>
          <a:bodyPr anchor="t" anchorCtr="0"/>
          <a:lstStyle>
            <a:lvl1pPr marL="302401" indent="-302401" algn="l">
              <a:spcBef>
                <a:spcPts val="700"/>
              </a:spcBef>
              <a:buClr>
                <a:srgbClr val="D16349"/>
              </a:buClr>
              <a:buSzPct val="85000"/>
              <a:buFont typeface="Wingdings 2"/>
              <a:buChar char=""/>
              <a:defRPr sz="3000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val="1145458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6"/>
          <p:cNvSpPr/>
          <p:nvPr/>
        </p:nvSpPr>
        <p:spPr>
          <a:xfrm>
            <a:off x="0" y="0"/>
            <a:ext cx="168121" cy="7559637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Obdélník 14"/>
          <p:cNvSpPr/>
          <p:nvPr/>
        </p:nvSpPr>
        <p:spPr>
          <a:xfrm>
            <a:off x="0" y="7391515"/>
            <a:ext cx="10080720" cy="168121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Obdélník 15"/>
          <p:cNvSpPr/>
          <p:nvPr/>
        </p:nvSpPr>
        <p:spPr>
          <a:xfrm>
            <a:off x="0" y="0"/>
            <a:ext cx="10080720" cy="168121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Obdélník 17"/>
          <p:cNvSpPr/>
          <p:nvPr/>
        </p:nvSpPr>
        <p:spPr>
          <a:xfrm>
            <a:off x="9912598" y="20875"/>
            <a:ext cx="168121" cy="7559637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Obdélník 18"/>
          <p:cNvSpPr/>
          <p:nvPr/>
        </p:nvSpPr>
        <p:spPr>
          <a:xfrm>
            <a:off x="168121" y="2520004"/>
            <a:ext cx="9738003" cy="335877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Obdélník 11"/>
          <p:cNvSpPr/>
          <p:nvPr/>
        </p:nvSpPr>
        <p:spPr>
          <a:xfrm>
            <a:off x="171358" y="156956"/>
            <a:ext cx="9738003" cy="2358722"/>
          </a:xfrm>
          <a:prstGeom prst="rect">
            <a:avLst/>
          </a:prstGeom>
          <a:solidFill>
            <a:srgbClr val="D16349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8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1508760" y="3024003"/>
            <a:ext cx="7143841" cy="1844280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800" b="1" spc="275">
                <a:solidFill>
                  <a:srgbClr val="646B86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9" name="Obdélník 12"/>
          <p:cNvSpPr/>
          <p:nvPr/>
        </p:nvSpPr>
        <p:spPr>
          <a:xfrm>
            <a:off x="161281" y="7045561"/>
            <a:ext cx="9738003" cy="341281"/>
          </a:xfrm>
          <a:prstGeom prst="rect">
            <a:avLst/>
          </a:prstGeom>
          <a:solidFill>
            <a:srgbClr val="8CADAE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0" name="Obdélník 13"/>
          <p:cNvSpPr/>
          <p:nvPr/>
        </p:nvSpPr>
        <p:spPr>
          <a:xfrm>
            <a:off x="168121" y="168121"/>
            <a:ext cx="9738003" cy="7216920"/>
          </a:xfrm>
          <a:prstGeom prst="rect">
            <a:avLst/>
          </a:prstGeom>
          <a:noFill/>
          <a:ln w="9363">
            <a:solidFill>
              <a:srgbClr val="7B9899"/>
            </a:solidFill>
            <a:prstDash val="solid"/>
            <a:miter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1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2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3" name="Přímá spojnice 7"/>
          <p:cNvSpPr/>
          <p:nvPr/>
        </p:nvSpPr>
        <p:spPr>
          <a:xfrm>
            <a:off x="168121" y="2687759"/>
            <a:ext cx="9738003" cy="35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11521">
            <a:solidFill>
              <a:srgbClr val="7B9899"/>
            </a:solidFill>
            <a:custDash>
              <a:ds d="81269" sp="81269"/>
            </a:custDash>
            <a:round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4" name="Ovál 9"/>
          <p:cNvSpPr/>
          <p:nvPr/>
        </p:nvSpPr>
        <p:spPr>
          <a:xfrm>
            <a:off x="4704121" y="2331720"/>
            <a:ext cx="672120" cy="67212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5" name="Ovál 10"/>
          <p:cNvSpPr/>
          <p:nvPr/>
        </p:nvSpPr>
        <p:spPr>
          <a:xfrm>
            <a:off x="4808518" y="2435760"/>
            <a:ext cx="463683" cy="463683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FFFFF"/>
          </a:solidFill>
          <a:ln w="50758">
            <a:solidFill>
              <a:srgbClr val="7B9899"/>
            </a:solidFill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6" name="Zástupný symbol pro číslo snímku 5"/>
          <p:cNvSpPr txBox="1">
            <a:spLocks noGrp="1"/>
          </p:cNvSpPr>
          <p:nvPr>
            <p:ph type="sldNum" sz="quarter" idx="8"/>
          </p:nvPr>
        </p:nvSpPr>
        <p:spPr>
          <a:xfrm>
            <a:off x="4788356" y="2424595"/>
            <a:ext cx="503998" cy="486360"/>
          </a:xfrm>
        </p:spPr>
        <p:txBody>
          <a:bodyPr/>
          <a:lstStyle>
            <a:lvl1pPr>
              <a:defRPr/>
            </a:lvl1pPr>
          </a:lstStyle>
          <a:p>
            <a:pPr lvl="0"/>
            <a:fld id="{AD83732D-96D0-4F57-8AAD-7FF11A65AFC2}" type="slidenum">
              <a:t>‹#›</a:t>
            </a:fld>
            <a:endParaRPr lang="cs-CZ"/>
          </a:p>
        </p:txBody>
      </p:sp>
      <p:sp>
        <p:nvSpPr>
          <p:cNvPr id="17" name="Nadpis 1"/>
          <p:cNvSpPr txBox="1">
            <a:spLocks noGrp="1"/>
          </p:cNvSpPr>
          <p:nvPr>
            <p:ph type="title"/>
          </p:nvPr>
        </p:nvSpPr>
        <p:spPr>
          <a:xfrm>
            <a:off x="796323" y="587876"/>
            <a:ext cx="8568357" cy="1679761"/>
          </a:xfrm>
        </p:spPr>
        <p:txBody>
          <a:bodyPr/>
          <a:lstStyle>
            <a:lvl1pPr>
              <a:defRPr sz="46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/>
              <a:t>Kliknutím lze upravit styl.</a:t>
            </a:r>
          </a:p>
        </p:txBody>
      </p:sp>
    </p:spTree>
    <p:extLst>
      <p:ext uri="{BB962C8B-B14F-4D97-AF65-F5344CB8AC3E}">
        <p14:creationId xmlns:p14="http://schemas.microsoft.com/office/powerpoint/2010/main" val="2601382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4"/>
          <p:cNvSpPr txBox="1">
            <a:spLocks noGrp="1"/>
          </p:cNvSpPr>
          <p:nvPr>
            <p:ph type="dt" sz="half" idx="7"/>
          </p:nvPr>
        </p:nvSpPr>
        <p:spPr>
          <a:xfrm>
            <a:off x="6384240" y="7065724"/>
            <a:ext cx="3357000" cy="403195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6046D78-BFE5-4FB9-AD47-F3575F38FE57}" type="slidenum">
              <a:t>‹#›</a:t>
            </a:fld>
            <a:endParaRPr lang="cs-CZ"/>
          </a:p>
        </p:txBody>
      </p:sp>
      <p:sp>
        <p:nvSpPr>
          <p:cNvPr id="6" name="Přímá spojnice 7"/>
          <p:cNvSpPr/>
          <p:nvPr/>
        </p:nvSpPr>
        <p:spPr>
          <a:xfrm flipV="1">
            <a:off x="5030635" y="1734836"/>
            <a:ext cx="9720" cy="531251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9363">
            <a:solidFill>
              <a:srgbClr val="646B86"/>
            </a:solidFill>
            <a:custDash>
              <a:ds d="100000" sp="100000"/>
            </a:custDash>
            <a:round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Zástupný symbol pro obsah 9"/>
          <p:cNvSpPr txBox="1">
            <a:spLocks noGrp="1"/>
          </p:cNvSpPr>
          <p:nvPr>
            <p:ph type="title" idx="4294967295"/>
          </p:nvPr>
        </p:nvSpPr>
        <p:spPr>
          <a:xfrm>
            <a:off x="332640" y="1511996"/>
            <a:ext cx="4452122" cy="5160599"/>
          </a:xfrm>
        </p:spPr>
        <p:txBody>
          <a:bodyPr anchor="t" anchorCtr="0"/>
          <a:lstStyle>
            <a:lvl1pPr marL="302401" indent="-302401" algn="l">
              <a:spcBef>
                <a:spcPts val="700"/>
              </a:spcBef>
              <a:buClr>
                <a:srgbClr val="D16349"/>
              </a:buClr>
              <a:buSzPct val="85000"/>
              <a:buFont typeface="Wingdings 2"/>
              <a:buChar char=""/>
              <a:defRPr sz="2800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8" name="Zástupný symbol pro obsah 11"/>
          <p:cNvSpPr txBox="1">
            <a:spLocks noGrp="1"/>
          </p:cNvSpPr>
          <p:nvPr>
            <p:ph type="title" idx="4294967295"/>
          </p:nvPr>
        </p:nvSpPr>
        <p:spPr>
          <a:xfrm>
            <a:off x="5292364" y="1511996"/>
            <a:ext cx="4452122" cy="5160599"/>
          </a:xfrm>
        </p:spPr>
        <p:txBody>
          <a:bodyPr anchor="t" anchorCtr="0"/>
          <a:lstStyle>
            <a:lvl1pPr marL="302401" indent="-302401" algn="l">
              <a:spcBef>
                <a:spcPts val="700"/>
              </a:spcBef>
              <a:buClr>
                <a:srgbClr val="D16349"/>
              </a:buClr>
              <a:buSzPct val="85000"/>
              <a:buFont typeface="Wingdings 2"/>
              <a:buChar char=""/>
              <a:defRPr sz="2800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val="490641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9"/>
          <p:cNvSpPr/>
          <p:nvPr/>
        </p:nvSpPr>
        <p:spPr>
          <a:xfrm flipV="1">
            <a:off x="5040355" y="2423160"/>
            <a:ext cx="356" cy="461628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9363">
            <a:solidFill>
              <a:srgbClr val="646B86"/>
            </a:solidFill>
            <a:custDash>
              <a:ds d="100000" sp="100000"/>
            </a:custDash>
            <a:round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Obdélník 19"/>
          <p:cNvSpPr/>
          <p:nvPr/>
        </p:nvSpPr>
        <p:spPr>
          <a:xfrm>
            <a:off x="0" y="0"/>
            <a:ext cx="10080720" cy="1595884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Obdélník 18"/>
          <p:cNvSpPr/>
          <p:nvPr/>
        </p:nvSpPr>
        <p:spPr>
          <a:xfrm>
            <a:off x="0" y="7391515"/>
            <a:ext cx="10080720" cy="168121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Obdélník 20"/>
          <p:cNvSpPr/>
          <p:nvPr/>
        </p:nvSpPr>
        <p:spPr>
          <a:xfrm>
            <a:off x="0" y="0"/>
            <a:ext cx="168121" cy="7559637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Obdélník 21"/>
          <p:cNvSpPr/>
          <p:nvPr/>
        </p:nvSpPr>
        <p:spPr>
          <a:xfrm>
            <a:off x="9912598" y="0"/>
            <a:ext cx="168121" cy="7559637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Obdélník 10"/>
          <p:cNvSpPr/>
          <p:nvPr/>
        </p:nvSpPr>
        <p:spPr>
          <a:xfrm>
            <a:off x="168121" y="1511996"/>
            <a:ext cx="9738003" cy="1007997"/>
          </a:xfrm>
          <a:prstGeom prst="rect">
            <a:avLst/>
          </a:prstGeom>
          <a:solidFill>
            <a:srgbClr val="D16349"/>
          </a:soli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8" name="Obdélník 12"/>
          <p:cNvSpPr/>
          <p:nvPr/>
        </p:nvSpPr>
        <p:spPr>
          <a:xfrm>
            <a:off x="160916" y="7045561"/>
            <a:ext cx="9738003" cy="342717"/>
          </a:xfrm>
          <a:prstGeom prst="rect">
            <a:avLst/>
          </a:prstGeom>
          <a:solidFill>
            <a:srgbClr val="8CADAE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9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332640" y="1679761"/>
            <a:ext cx="4453923" cy="807835"/>
          </a:xfrm>
          <a:effectLst>
            <a:outerShdw dist="25557" dir="5400000" algn="tl">
              <a:srgbClr val="000000">
                <a:alpha val="35000"/>
              </a:srgbClr>
            </a:outerShdw>
          </a:effectLst>
        </p:spPr>
        <p:txBody>
          <a:bodyPr anchor="ctr"/>
          <a:lstStyle>
            <a:lvl1pPr marL="0" indent="0">
              <a:spcBef>
                <a:spcPts val="600"/>
              </a:spcBef>
              <a:buNone/>
              <a:defRPr sz="24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10" name="Zástupný symbol pro text 3"/>
          <p:cNvSpPr txBox="1">
            <a:spLocks noGrp="1"/>
          </p:cNvSpPr>
          <p:nvPr>
            <p:ph type="body" idx="3"/>
          </p:nvPr>
        </p:nvSpPr>
        <p:spPr>
          <a:xfrm>
            <a:off x="5282278" y="1679761"/>
            <a:ext cx="4455715" cy="806400"/>
          </a:xfrm>
          <a:effectLst>
            <a:outerShdw dist="25557" dir="5400000" algn="tl">
              <a:srgbClr val="000000">
                <a:alpha val="35000"/>
              </a:srgbClr>
            </a:outerShdw>
          </a:effectLst>
        </p:spPr>
        <p:txBody>
          <a:bodyPr anchor="ctr"/>
          <a:lstStyle>
            <a:lvl1pPr marL="0" indent="0">
              <a:spcBef>
                <a:spcPts val="600"/>
              </a:spcBef>
              <a:buNone/>
              <a:defRPr sz="24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11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2" name="Zástupný symbol pro zápatí 7"/>
          <p:cNvSpPr txBox="1">
            <a:spLocks noGrp="1"/>
          </p:cNvSpPr>
          <p:nvPr>
            <p:ph type="ftr" sz="quarter" idx="9"/>
          </p:nvPr>
        </p:nvSpPr>
        <p:spPr>
          <a:xfrm>
            <a:off x="335877" y="7065724"/>
            <a:ext cx="3948123" cy="403195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3" name="Přímá spojnice 14"/>
          <p:cNvSpPr/>
          <p:nvPr/>
        </p:nvSpPr>
        <p:spPr>
          <a:xfrm>
            <a:off x="168121" y="1411202"/>
            <a:ext cx="9738003" cy="35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11521">
            <a:solidFill>
              <a:srgbClr val="7B9899"/>
            </a:solidFill>
            <a:custDash>
              <a:ds d="81269" sp="81269"/>
            </a:custDash>
            <a:round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4" name="Obdélník 17"/>
          <p:cNvSpPr/>
          <p:nvPr/>
        </p:nvSpPr>
        <p:spPr>
          <a:xfrm>
            <a:off x="168121" y="171358"/>
            <a:ext cx="9738003" cy="7216920"/>
          </a:xfrm>
          <a:prstGeom prst="rect">
            <a:avLst/>
          </a:prstGeom>
          <a:noFill/>
          <a:ln w="9363">
            <a:solidFill>
              <a:srgbClr val="7B9899"/>
            </a:solidFill>
            <a:prstDash val="solid"/>
            <a:miter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5" name="Zástupný symbol pro obsah 23"/>
          <p:cNvSpPr txBox="1">
            <a:spLocks noGrp="1"/>
          </p:cNvSpPr>
          <p:nvPr>
            <p:ph type="title"/>
          </p:nvPr>
        </p:nvSpPr>
        <p:spPr>
          <a:xfrm>
            <a:off x="332640" y="2724116"/>
            <a:ext cx="4455715" cy="4209120"/>
          </a:xfrm>
        </p:spPr>
        <p:txBody>
          <a:bodyPr anchor="t" anchorCtr="0"/>
          <a:lstStyle>
            <a:lvl1pPr marL="302401" indent="-302401" algn="l">
              <a:spcBef>
                <a:spcPts val="700"/>
              </a:spcBef>
              <a:buClr>
                <a:srgbClr val="D16349"/>
              </a:buClr>
              <a:buSzPct val="85000"/>
              <a:buFont typeface="Wingdings 2"/>
              <a:buChar char=""/>
              <a:defRPr sz="3000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16" name="Zástupný symbol pro obsah 25"/>
          <p:cNvSpPr txBox="1">
            <a:spLocks noGrp="1"/>
          </p:cNvSpPr>
          <p:nvPr>
            <p:ph type="title" idx="4294967295"/>
          </p:nvPr>
        </p:nvSpPr>
        <p:spPr>
          <a:xfrm>
            <a:off x="5292364" y="2724116"/>
            <a:ext cx="4452122" cy="4213436"/>
          </a:xfrm>
        </p:spPr>
        <p:txBody>
          <a:bodyPr anchor="t" anchorCtr="0"/>
          <a:lstStyle>
            <a:lvl1pPr marL="302401" indent="-302401" algn="l">
              <a:spcBef>
                <a:spcPts val="700"/>
              </a:spcBef>
              <a:buClr>
                <a:srgbClr val="D16349"/>
              </a:buClr>
              <a:buSzPct val="85000"/>
              <a:buFont typeface="Wingdings 2"/>
              <a:buChar char=""/>
              <a:defRPr sz="3000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17" name="Ovál 24"/>
          <p:cNvSpPr/>
          <p:nvPr/>
        </p:nvSpPr>
        <p:spPr>
          <a:xfrm>
            <a:off x="4704121" y="1053717"/>
            <a:ext cx="672120" cy="67212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8" name="Ovál 26"/>
          <p:cNvSpPr/>
          <p:nvPr/>
        </p:nvSpPr>
        <p:spPr>
          <a:xfrm>
            <a:off x="4808518" y="1158124"/>
            <a:ext cx="463683" cy="463683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FFFFF"/>
          </a:solidFill>
          <a:ln w="50758">
            <a:solidFill>
              <a:srgbClr val="7B9899"/>
            </a:solidFill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9" name="Zástupný symbol pro číslo snímku 8"/>
          <p:cNvSpPr txBox="1">
            <a:spLocks noGrp="1"/>
          </p:cNvSpPr>
          <p:nvPr>
            <p:ph type="sldNum" sz="quarter" idx="8"/>
          </p:nvPr>
        </p:nvSpPr>
        <p:spPr>
          <a:xfrm>
            <a:off x="4788356" y="1149117"/>
            <a:ext cx="503998" cy="486360"/>
          </a:xfrm>
        </p:spPr>
        <p:txBody>
          <a:bodyPr/>
          <a:lstStyle>
            <a:lvl1pPr>
              <a:defRPr/>
            </a:lvl1pPr>
          </a:lstStyle>
          <a:p>
            <a:pPr lvl="0"/>
            <a:fld id="{30336758-BC8F-40FB-806F-309BC45A4994}" type="slidenum">
              <a:t>‹#›</a:t>
            </a:fld>
            <a:endParaRPr lang="cs-CZ"/>
          </a:p>
        </p:txBody>
      </p:sp>
      <p:sp>
        <p:nvSpPr>
          <p:cNvPr id="20" name="Nadpis 22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</p:spTree>
    <p:extLst>
      <p:ext uri="{BB962C8B-B14F-4D97-AF65-F5344CB8AC3E}">
        <p14:creationId xmlns:p14="http://schemas.microsoft.com/office/powerpoint/2010/main" val="1069768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>
          <a:xfrm>
            <a:off x="4788356" y="1141921"/>
            <a:ext cx="503998" cy="486360"/>
          </a:xfrm>
        </p:spPr>
        <p:txBody>
          <a:bodyPr/>
          <a:lstStyle>
            <a:lvl1pPr>
              <a:defRPr/>
            </a:lvl1pPr>
          </a:lstStyle>
          <a:p>
            <a:pPr lvl="0"/>
            <a:fld id="{AD51AEDB-B3C5-40BE-B12E-74963AC52105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7636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6"/>
          <p:cNvSpPr/>
          <p:nvPr/>
        </p:nvSpPr>
        <p:spPr>
          <a:xfrm>
            <a:off x="0" y="7391515"/>
            <a:ext cx="10080720" cy="168121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Obdélník 7"/>
          <p:cNvSpPr/>
          <p:nvPr/>
        </p:nvSpPr>
        <p:spPr>
          <a:xfrm>
            <a:off x="0" y="0"/>
            <a:ext cx="10080720" cy="171358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Obdélník 9"/>
          <p:cNvSpPr/>
          <p:nvPr/>
        </p:nvSpPr>
        <p:spPr>
          <a:xfrm>
            <a:off x="9912598" y="0"/>
            <a:ext cx="168121" cy="7559637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Obdélník 8"/>
          <p:cNvSpPr/>
          <p:nvPr/>
        </p:nvSpPr>
        <p:spPr>
          <a:xfrm>
            <a:off x="0" y="0"/>
            <a:ext cx="168121" cy="7559637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Obdélník 4"/>
          <p:cNvSpPr/>
          <p:nvPr/>
        </p:nvSpPr>
        <p:spPr>
          <a:xfrm>
            <a:off x="161281" y="7045561"/>
            <a:ext cx="9738003" cy="341281"/>
          </a:xfrm>
          <a:prstGeom prst="rect">
            <a:avLst/>
          </a:prstGeom>
          <a:solidFill>
            <a:srgbClr val="8CADAE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Obdélník 5"/>
          <p:cNvSpPr/>
          <p:nvPr/>
        </p:nvSpPr>
        <p:spPr>
          <a:xfrm>
            <a:off x="168121" y="174595"/>
            <a:ext cx="9738003" cy="7216920"/>
          </a:xfrm>
          <a:prstGeom prst="rect">
            <a:avLst/>
          </a:prstGeom>
          <a:noFill/>
          <a:ln w="9363">
            <a:solidFill>
              <a:srgbClr val="7B9899"/>
            </a:solidFill>
            <a:prstDash val="solid"/>
            <a:miter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8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0" name="Zástupný symbol pro číslo snímku 3"/>
          <p:cNvSpPr txBox="1">
            <a:spLocks noGrp="1"/>
          </p:cNvSpPr>
          <p:nvPr>
            <p:ph type="sldNum" sz="quarter" idx="8"/>
          </p:nvPr>
        </p:nvSpPr>
        <p:spPr>
          <a:xfrm>
            <a:off x="4704121" y="6971760"/>
            <a:ext cx="672120" cy="48636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00F6DC6B-5EF1-4412-BF3A-57A37F47A510}" type="slidenum">
              <a:t>‹#›</a:t>
            </a:fld>
            <a:endParaRPr lang="cs-CZ"/>
          </a:p>
        </p:txBody>
      </p:sp>
      <p:sp>
        <p:nvSpPr>
          <p:cNvPr id="11" name="Nadpis 10"/>
          <p:cNvSpPr txBox="1">
            <a:spLocks noGrp="1"/>
          </p:cNvSpPr>
          <p:nvPr>
            <p:ph type="title" idx="4294967295"/>
          </p:nvPr>
        </p:nvSpPr>
        <p:spPr>
          <a:xfrm>
            <a:off x="503998" y="301322"/>
            <a:ext cx="9072000" cy="1261798"/>
          </a:xfrm>
        </p:spPr>
        <p:txBody>
          <a:bodyPr lIns="0" tIns="0" rIns="0" bIns="0" anchor="ctr"/>
          <a:lstStyle>
            <a:lvl1pPr hangingPunct="0">
              <a:buNone/>
              <a:defRPr sz="4400"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12" name="Zástupný symbol pro text 11"/>
          <p:cNvSpPr txBox="1">
            <a:spLocks noGrp="1"/>
          </p:cNvSpPr>
          <p:nvPr>
            <p:ph type="body" idx="4294967295"/>
          </p:nvPr>
        </p:nvSpPr>
        <p:spPr>
          <a:xfrm>
            <a:off x="503998" y="1768678"/>
            <a:ext cx="9072000" cy="4988884"/>
          </a:xfrm>
        </p:spPr>
        <p:txBody>
          <a:bodyPr lIns="0" tIns="0" rIns="0" bIns="0"/>
          <a:lstStyle>
            <a:lvl1pPr hangingPunct="0">
              <a:buNone/>
              <a:defRPr/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9268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8"/>
          <p:cNvSpPr/>
          <p:nvPr/>
        </p:nvSpPr>
        <p:spPr>
          <a:xfrm>
            <a:off x="168121" y="168121"/>
            <a:ext cx="9738003" cy="335877"/>
          </a:xfrm>
          <a:prstGeom prst="rect">
            <a:avLst/>
          </a:prstGeom>
          <a:solidFill>
            <a:srgbClr val="8CADAE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Obdélník 14"/>
          <p:cNvSpPr/>
          <p:nvPr/>
        </p:nvSpPr>
        <p:spPr>
          <a:xfrm>
            <a:off x="0" y="7391515"/>
            <a:ext cx="10080720" cy="168121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Obdélník 17"/>
          <p:cNvSpPr/>
          <p:nvPr/>
        </p:nvSpPr>
        <p:spPr>
          <a:xfrm>
            <a:off x="9912598" y="0"/>
            <a:ext cx="168121" cy="7559637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Obdélník 15"/>
          <p:cNvSpPr/>
          <p:nvPr/>
        </p:nvSpPr>
        <p:spPr>
          <a:xfrm>
            <a:off x="0" y="0"/>
            <a:ext cx="10080720" cy="131042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Obdélník 16"/>
          <p:cNvSpPr/>
          <p:nvPr/>
        </p:nvSpPr>
        <p:spPr>
          <a:xfrm>
            <a:off x="0" y="0"/>
            <a:ext cx="168121" cy="7559637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Obdélník 12"/>
          <p:cNvSpPr/>
          <p:nvPr/>
        </p:nvSpPr>
        <p:spPr>
          <a:xfrm>
            <a:off x="168121" y="672120"/>
            <a:ext cx="3024359" cy="6467761"/>
          </a:xfrm>
          <a:prstGeom prst="rect">
            <a:avLst/>
          </a:prstGeom>
          <a:solidFill>
            <a:srgbClr val="D16349"/>
          </a:soli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8" name="Nadpis 1"/>
          <p:cNvSpPr txBox="1">
            <a:spLocks noGrp="1"/>
          </p:cNvSpPr>
          <p:nvPr>
            <p:ph type="title"/>
          </p:nvPr>
        </p:nvSpPr>
        <p:spPr>
          <a:xfrm>
            <a:off x="420121" y="1007997"/>
            <a:ext cx="2604238" cy="1091875"/>
          </a:xfrm>
        </p:spPr>
        <p:txBody>
          <a:bodyPr anchorCtr="0"/>
          <a:lstStyle>
            <a:lvl1pPr algn="l">
              <a:defRPr sz="24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9" name="Zástupný symbol pro text 2"/>
          <p:cNvSpPr txBox="1">
            <a:spLocks noGrp="1"/>
          </p:cNvSpPr>
          <p:nvPr>
            <p:ph type="body" idx="2"/>
          </p:nvPr>
        </p:nvSpPr>
        <p:spPr>
          <a:xfrm>
            <a:off x="420121" y="2183760"/>
            <a:ext cx="2604238" cy="4569119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100"/>
              </a:spcAft>
              <a:buNone/>
              <a:defRPr sz="18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10" name="Obdélník 7"/>
          <p:cNvSpPr/>
          <p:nvPr/>
        </p:nvSpPr>
        <p:spPr>
          <a:xfrm>
            <a:off x="168121" y="168121"/>
            <a:ext cx="9738003" cy="7216920"/>
          </a:xfrm>
          <a:prstGeom prst="rect">
            <a:avLst/>
          </a:prstGeom>
          <a:noFill/>
          <a:ln w="9363">
            <a:solidFill>
              <a:srgbClr val="7B9899"/>
            </a:solidFill>
            <a:prstDash val="solid"/>
            <a:miter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1" name="Přímá spojnice 8"/>
          <p:cNvSpPr/>
          <p:nvPr/>
        </p:nvSpPr>
        <p:spPr>
          <a:xfrm>
            <a:off x="168121" y="587876"/>
            <a:ext cx="9738003" cy="35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11521">
            <a:solidFill>
              <a:srgbClr val="7B9899"/>
            </a:solidFill>
            <a:custDash>
              <a:ds d="81269" sp="81269"/>
            </a:custDash>
            <a:round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2" name="Zástupný symbol pro obsah 19"/>
          <p:cNvSpPr txBox="1">
            <a:spLocks noGrp="1"/>
          </p:cNvSpPr>
          <p:nvPr>
            <p:ph type="title" idx="4294967295"/>
          </p:nvPr>
        </p:nvSpPr>
        <p:spPr>
          <a:xfrm>
            <a:off x="3444124" y="755998"/>
            <a:ext cx="6216475" cy="5963762"/>
          </a:xfrm>
        </p:spPr>
        <p:txBody>
          <a:bodyPr anchor="t" anchorCtr="0"/>
          <a:lstStyle>
            <a:lvl1pPr marL="302401" indent="-302401" algn="l">
              <a:spcBef>
                <a:spcPts val="700"/>
              </a:spcBef>
              <a:buClr>
                <a:srgbClr val="D16349"/>
              </a:buClr>
              <a:buSzPct val="85000"/>
              <a:buFont typeface="Wingdings 2"/>
              <a:buChar char=""/>
              <a:defRPr sz="3000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13" name="Ovál 9"/>
          <p:cNvSpPr/>
          <p:nvPr/>
        </p:nvSpPr>
        <p:spPr>
          <a:xfrm>
            <a:off x="1428119" y="251999"/>
            <a:ext cx="672120" cy="67212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4" name="Ovál 10"/>
          <p:cNvSpPr/>
          <p:nvPr/>
        </p:nvSpPr>
        <p:spPr>
          <a:xfrm>
            <a:off x="1532159" y="356039"/>
            <a:ext cx="463683" cy="463683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FFFFF"/>
          </a:solidFill>
          <a:ln w="50758">
            <a:solidFill>
              <a:srgbClr val="7B9899"/>
            </a:solidFill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5" name="Zástupný symbol pro číslo snímku 6"/>
          <p:cNvSpPr txBox="1">
            <a:spLocks noGrp="1"/>
          </p:cNvSpPr>
          <p:nvPr>
            <p:ph type="sldNum" sz="quarter" idx="8"/>
          </p:nvPr>
        </p:nvSpPr>
        <p:spPr>
          <a:xfrm>
            <a:off x="1511996" y="344884"/>
            <a:ext cx="503998" cy="486360"/>
          </a:xfrm>
        </p:spPr>
        <p:txBody>
          <a:bodyPr/>
          <a:lstStyle>
            <a:lvl1pPr>
              <a:defRPr/>
            </a:lvl1pPr>
          </a:lstStyle>
          <a:p>
            <a:pPr lvl="0"/>
            <a:fld id="{13D080AC-68BD-4365-AC06-8506C2CCBD31}" type="slidenum">
              <a:t>‹#›</a:t>
            </a:fld>
            <a:endParaRPr lang="cs-CZ"/>
          </a:p>
        </p:txBody>
      </p:sp>
      <p:sp>
        <p:nvSpPr>
          <p:cNvPr id="16" name="Obdélník 20"/>
          <p:cNvSpPr/>
          <p:nvPr/>
        </p:nvSpPr>
        <p:spPr>
          <a:xfrm>
            <a:off x="164518" y="7041958"/>
            <a:ext cx="9738003" cy="341281"/>
          </a:xfrm>
          <a:prstGeom prst="rect">
            <a:avLst/>
          </a:prstGeom>
          <a:solidFill>
            <a:srgbClr val="8CADAE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7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8" name="Zástupný symbol pro zápatí 5"/>
          <p:cNvSpPr txBox="1">
            <a:spLocks noGrp="1"/>
          </p:cNvSpPr>
          <p:nvPr>
            <p:ph type="ftr" sz="quarter" idx="9"/>
          </p:nvPr>
        </p:nvSpPr>
        <p:spPr>
          <a:xfrm>
            <a:off x="332640" y="7066803"/>
            <a:ext cx="3729956" cy="403195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71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20"/>
          <p:cNvSpPr/>
          <p:nvPr/>
        </p:nvSpPr>
        <p:spPr>
          <a:xfrm>
            <a:off x="168121" y="587876"/>
            <a:ext cx="9738003" cy="35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11521">
            <a:solidFill>
              <a:srgbClr val="7B9899"/>
            </a:solidFill>
            <a:custDash>
              <a:ds d="81269" sp="81269"/>
            </a:custDash>
            <a:round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Obdélník 18"/>
          <p:cNvSpPr/>
          <p:nvPr/>
        </p:nvSpPr>
        <p:spPr>
          <a:xfrm>
            <a:off x="0" y="7391515"/>
            <a:ext cx="10080720" cy="168121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Obdélník 15"/>
          <p:cNvSpPr/>
          <p:nvPr/>
        </p:nvSpPr>
        <p:spPr>
          <a:xfrm>
            <a:off x="9912598" y="0"/>
            <a:ext cx="168121" cy="7559637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Obdélník 16"/>
          <p:cNvSpPr/>
          <p:nvPr/>
        </p:nvSpPr>
        <p:spPr>
          <a:xfrm>
            <a:off x="0" y="0"/>
            <a:ext cx="10080720" cy="168121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Obdélník 17"/>
          <p:cNvSpPr/>
          <p:nvPr/>
        </p:nvSpPr>
        <p:spPr>
          <a:xfrm>
            <a:off x="0" y="0"/>
            <a:ext cx="168121" cy="7559637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Obdélník 19"/>
          <p:cNvSpPr/>
          <p:nvPr/>
        </p:nvSpPr>
        <p:spPr>
          <a:xfrm>
            <a:off x="168121" y="168121"/>
            <a:ext cx="9738003" cy="332640"/>
          </a:xfrm>
          <a:prstGeom prst="rect">
            <a:avLst/>
          </a:prstGeom>
          <a:solidFill>
            <a:srgbClr val="8CADAE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68121" y="672120"/>
            <a:ext cx="3024359" cy="6467761"/>
          </a:xfrm>
          <a:prstGeom prst="rect">
            <a:avLst/>
          </a:prstGeom>
          <a:solidFill>
            <a:srgbClr val="D16349"/>
          </a:soli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9" name="Obdélník 14"/>
          <p:cNvSpPr/>
          <p:nvPr/>
        </p:nvSpPr>
        <p:spPr>
          <a:xfrm>
            <a:off x="168121" y="171358"/>
            <a:ext cx="9738003" cy="7216920"/>
          </a:xfrm>
          <a:prstGeom prst="rect">
            <a:avLst/>
          </a:prstGeom>
          <a:noFill/>
          <a:ln w="9363">
            <a:solidFill>
              <a:srgbClr val="7B9899"/>
            </a:solidFill>
            <a:prstDash val="solid"/>
            <a:miter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0" name="Ovál 11"/>
          <p:cNvSpPr/>
          <p:nvPr/>
        </p:nvSpPr>
        <p:spPr>
          <a:xfrm>
            <a:off x="1428119" y="251999"/>
            <a:ext cx="672120" cy="67212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1" name="Ovál 12"/>
          <p:cNvSpPr/>
          <p:nvPr/>
        </p:nvSpPr>
        <p:spPr>
          <a:xfrm>
            <a:off x="1532159" y="356039"/>
            <a:ext cx="463683" cy="463683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FFFFF"/>
          </a:solidFill>
          <a:ln w="50758">
            <a:solidFill>
              <a:srgbClr val="7B9899"/>
            </a:solidFill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2" name="Zástupný symbol pro číslo snímku 6"/>
          <p:cNvSpPr txBox="1">
            <a:spLocks noGrp="1"/>
          </p:cNvSpPr>
          <p:nvPr>
            <p:ph type="sldNum" sz="quarter" idx="8"/>
          </p:nvPr>
        </p:nvSpPr>
        <p:spPr>
          <a:xfrm>
            <a:off x="1511996" y="344884"/>
            <a:ext cx="503998" cy="486360"/>
          </a:xfrm>
        </p:spPr>
        <p:txBody>
          <a:bodyPr/>
          <a:lstStyle>
            <a:lvl1pPr>
              <a:defRPr/>
            </a:lvl1pPr>
          </a:lstStyle>
          <a:p>
            <a:pPr lvl="0"/>
            <a:fld id="{4CCF6519-D283-4DC4-A5C1-7DCBEB12F82B}" type="slidenum">
              <a:t>‹#›</a:t>
            </a:fld>
            <a:endParaRPr lang="cs-CZ"/>
          </a:p>
        </p:txBody>
      </p:sp>
      <p:sp>
        <p:nvSpPr>
          <p:cNvPr id="13" name="Nadpis 1"/>
          <p:cNvSpPr txBox="1">
            <a:spLocks noGrp="1"/>
          </p:cNvSpPr>
          <p:nvPr>
            <p:ph type="title"/>
          </p:nvPr>
        </p:nvSpPr>
        <p:spPr>
          <a:xfrm>
            <a:off x="3307677" y="5543641"/>
            <a:ext cx="6468474" cy="1343884"/>
          </a:xfrm>
        </p:spPr>
        <p:txBody>
          <a:bodyPr anchor="t" anchorCtr="0"/>
          <a:lstStyle>
            <a:lvl1pPr algn="l">
              <a:defRPr sz="2600" b="1">
                <a:solidFill>
                  <a:srgbClr val="646B86"/>
                </a:solidFill>
              </a:defRPr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14" name="Zástupný symbol pro obrázek 2"/>
          <p:cNvSpPr txBox="1">
            <a:spLocks noGrp="1"/>
          </p:cNvSpPr>
          <p:nvPr>
            <p:ph type="title" idx="4294967295"/>
          </p:nvPr>
        </p:nvSpPr>
        <p:spPr>
          <a:xfrm>
            <a:off x="3307677" y="672120"/>
            <a:ext cx="6468474" cy="4703755"/>
          </a:xfrm>
        </p:spPr>
        <p:txBody>
          <a:bodyPr anchor="t" anchorCtr="0"/>
          <a:lstStyle>
            <a:lvl1pPr algn="l">
              <a:spcBef>
                <a:spcPts val="800"/>
              </a:spcBef>
              <a:defRPr sz="3500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na ikonu přidáte obrázek.</a:t>
            </a:r>
          </a:p>
        </p:txBody>
      </p:sp>
      <p:sp>
        <p:nvSpPr>
          <p:cNvPr id="15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20121" y="1091875"/>
            <a:ext cx="2688116" cy="579564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100"/>
              </a:spcAft>
              <a:buNone/>
              <a:defRPr sz="18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16" name="Obdélník 21"/>
          <p:cNvSpPr/>
          <p:nvPr/>
        </p:nvSpPr>
        <p:spPr>
          <a:xfrm>
            <a:off x="164518" y="7041958"/>
            <a:ext cx="9738003" cy="341281"/>
          </a:xfrm>
          <a:prstGeom prst="rect">
            <a:avLst/>
          </a:prstGeom>
          <a:solidFill>
            <a:srgbClr val="8CADAE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7" name="Zástupný symbol pro datum 4"/>
          <p:cNvSpPr txBox="1">
            <a:spLocks noGrp="1"/>
          </p:cNvSpPr>
          <p:nvPr>
            <p:ph type="dt" sz="half" idx="7"/>
          </p:nvPr>
        </p:nvSpPr>
        <p:spPr>
          <a:xfrm>
            <a:off x="6381003" y="7060320"/>
            <a:ext cx="3357000" cy="403195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8" name="Zástupný symbol pro zápatí 5"/>
          <p:cNvSpPr txBox="1">
            <a:spLocks noGrp="1"/>
          </p:cNvSpPr>
          <p:nvPr>
            <p:ph type="ftr" sz="quarter" idx="9"/>
          </p:nvPr>
        </p:nvSpPr>
        <p:spPr>
          <a:xfrm>
            <a:off x="332640" y="7066803"/>
            <a:ext cx="3951716" cy="403195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3049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78AEF62-FE2C-4270-BF0D-CFE700FC201C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9093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6"/>
          <p:cNvSpPr/>
          <p:nvPr/>
        </p:nvSpPr>
        <p:spPr>
          <a:xfrm>
            <a:off x="0" y="7391515"/>
            <a:ext cx="10080720" cy="168121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Obdélník 7"/>
          <p:cNvSpPr/>
          <p:nvPr/>
        </p:nvSpPr>
        <p:spPr>
          <a:xfrm>
            <a:off x="7728481" y="0"/>
            <a:ext cx="2352239" cy="7559637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Obdélník 8"/>
          <p:cNvSpPr/>
          <p:nvPr/>
        </p:nvSpPr>
        <p:spPr>
          <a:xfrm>
            <a:off x="0" y="0"/>
            <a:ext cx="10080720" cy="171358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Obdélník 9"/>
          <p:cNvSpPr/>
          <p:nvPr/>
        </p:nvSpPr>
        <p:spPr>
          <a:xfrm>
            <a:off x="0" y="0"/>
            <a:ext cx="168121" cy="7559637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Obdélník 10"/>
          <p:cNvSpPr/>
          <p:nvPr/>
        </p:nvSpPr>
        <p:spPr>
          <a:xfrm>
            <a:off x="161281" y="7045561"/>
            <a:ext cx="9738003" cy="341281"/>
          </a:xfrm>
          <a:prstGeom prst="rect">
            <a:avLst/>
          </a:prstGeom>
          <a:solidFill>
            <a:srgbClr val="8CADAE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Obdélník 11"/>
          <p:cNvSpPr/>
          <p:nvPr/>
        </p:nvSpPr>
        <p:spPr>
          <a:xfrm>
            <a:off x="168121" y="171358"/>
            <a:ext cx="9738003" cy="7216920"/>
          </a:xfrm>
          <a:prstGeom prst="rect">
            <a:avLst/>
          </a:prstGeom>
          <a:noFill/>
          <a:ln w="9363">
            <a:solidFill>
              <a:srgbClr val="7B9899"/>
            </a:solidFill>
            <a:prstDash val="solid"/>
            <a:miter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8" name="Přímá spojnice 12"/>
          <p:cNvSpPr/>
          <p:nvPr/>
        </p:nvSpPr>
        <p:spPr>
          <a:xfrm rot="5400013">
            <a:off x="4434112" y="3613320"/>
            <a:ext cx="6884279" cy="35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9363">
            <a:solidFill>
              <a:srgbClr val="7B9899"/>
            </a:solidFill>
            <a:custDash>
              <a:ds d="100000" sp="100000"/>
            </a:custDash>
            <a:round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9" name="Ovál 13"/>
          <p:cNvSpPr/>
          <p:nvPr/>
        </p:nvSpPr>
        <p:spPr>
          <a:xfrm>
            <a:off x="7540197" y="3225244"/>
            <a:ext cx="672120" cy="67212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0" name="Ovál 14"/>
          <p:cNvSpPr/>
          <p:nvPr/>
        </p:nvSpPr>
        <p:spPr>
          <a:xfrm>
            <a:off x="7644603" y="3329275"/>
            <a:ext cx="463683" cy="463683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FFFFF"/>
          </a:solidFill>
          <a:ln w="50758">
            <a:solidFill>
              <a:srgbClr val="7B9899"/>
            </a:solidFill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1" name="Zástupný symbol pro číslo snímku 5"/>
          <p:cNvSpPr txBox="1">
            <a:spLocks noGrp="1"/>
          </p:cNvSpPr>
          <p:nvPr>
            <p:ph type="sldNum" sz="quarter" idx="8"/>
          </p:nvPr>
        </p:nvSpPr>
        <p:spPr>
          <a:xfrm>
            <a:off x="7624440" y="3317763"/>
            <a:ext cx="503998" cy="486360"/>
          </a:xfrm>
        </p:spPr>
        <p:txBody>
          <a:bodyPr/>
          <a:lstStyle>
            <a:lvl1pPr>
              <a:defRPr/>
            </a:lvl1pPr>
          </a:lstStyle>
          <a:p>
            <a:pPr lvl="0"/>
            <a:fld id="{9904280F-633D-488D-864B-A9AB975FEF8C}" type="slidenum">
              <a:t>‹#›</a:t>
            </a:fld>
            <a:endParaRPr lang="cs-CZ"/>
          </a:p>
        </p:txBody>
      </p:sp>
      <p:sp>
        <p:nvSpPr>
          <p:cNvPr id="12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335877" y="335877"/>
            <a:ext cx="7224482" cy="641700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13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4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5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148602" y="335877"/>
            <a:ext cx="1596240" cy="6450122"/>
          </a:xfrm>
        </p:spPr>
        <p:txBody>
          <a:bodyPr vert="eaVert" anchor="ctr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</p:spTree>
    <p:extLst>
      <p:ext uri="{BB962C8B-B14F-4D97-AF65-F5344CB8AC3E}">
        <p14:creationId xmlns:p14="http://schemas.microsoft.com/office/powerpoint/2010/main" val="1108192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756044" y="2348398"/>
            <a:ext cx="8568531" cy="16204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512097" y="4283817"/>
            <a:ext cx="7056433" cy="1931916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C58358D-57F7-4D69-B9DB-C8B98CB398C0}" type="datetime1">
              <a:rPr lang="cs-CZ"/>
              <a:pPr lvl="0"/>
              <a:t>13.5.2013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48B84A9-4BE6-4A44-A5DE-6DE72D5CE0D3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1422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6"/>
          <p:cNvSpPr/>
          <p:nvPr/>
        </p:nvSpPr>
        <p:spPr>
          <a:xfrm>
            <a:off x="0" y="7391515"/>
            <a:ext cx="10080720" cy="168121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Obdélník 15"/>
          <p:cNvSpPr/>
          <p:nvPr/>
        </p:nvSpPr>
        <p:spPr>
          <a:xfrm>
            <a:off x="0" y="0"/>
            <a:ext cx="10080720" cy="1535762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Obdélník 17"/>
          <p:cNvSpPr/>
          <p:nvPr/>
        </p:nvSpPr>
        <p:spPr>
          <a:xfrm>
            <a:off x="0" y="0"/>
            <a:ext cx="168121" cy="7559637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Obdélník 18"/>
          <p:cNvSpPr/>
          <p:nvPr/>
        </p:nvSpPr>
        <p:spPr>
          <a:xfrm>
            <a:off x="9912598" y="0"/>
            <a:ext cx="168121" cy="7559637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Obdélník 8"/>
          <p:cNvSpPr/>
          <p:nvPr/>
        </p:nvSpPr>
        <p:spPr>
          <a:xfrm>
            <a:off x="164518" y="7041958"/>
            <a:ext cx="9738003" cy="341281"/>
          </a:xfrm>
          <a:prstGeom prst="rect">
            <a:avLst/>
          </a:prstGeom>
          <a:solidFill>
            <a:srgbClr val="8CADAE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Zástupný symbol pro datum 13"/>
          <p:cNvSpPr txBox="1">
            <a:spLocks noGrp="1"/>
          </p:cNvSpPr>
          <p:nvPr>
            <p:ph type="dt" sz="half" idx="2"/>
          </p:nvPr>
        </p:nvSpPr>
        <p:spPr>
          <a:xfrm>
            <a:off x="6384240" y="7060320"/>
            <a:ext cx="3357000" cy="403195"/>
          </a:xfrm>
          <a:prstGeom prst="rect">
            <a:avLst/>
          </a:prstGeom>
          <a:noFill/>
          <a:ln>
            <a:noFill/>
          </a:ln>
        </p:spPr>
        <p:txBody>
          <a:bodyPr vert="horz" wrap="square" lIns="100803" tIns="50401" rIns="100803" bIns="50401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8" name="Zástupný symbol pro zápatí 2"/>
          <p:cNvSpPr txBox="1">
            <a:spLocks noGrp="1"/>
          </p:cNvSpPr>
          <p:nvPr>
            <p:ph type="ftr" sz="quarter" idx="3"/>
          </p:nvPr>
        </p:nvSpPr>
        <p:spPr>
          <a:xfrm>
            <a:off x="335877" y="7066803"/>
            <a:ext cx="3948123" cy="403195"/>
          </a:xfrm>
          <a:prstGeom prst="rect">
            <a:avLst/>
          </a:prstGeom>
          <a:noFill/>
          <a:ln>
            <a:noFill/>
          </a:ln>
        </p:spPr>
        <p:txBody>
          <a:bodyPr vert="horz" wrap="square" lIns="100803" tIns="50401" rIns="100803" bIns="50401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9" name="Obdélník 7"/>
          <p:cNvSpPr/>
          <p:nvPr/>
        </p:nvSpPr>
        <p:spPr>
          <a:xfrm>
            <a:off x="168121" y="171358"/>
            <a:ext cx="9738003" cy="7216920"/>
          </a:xfrm>
          <a:prstGeom prst="rect">
            <a:avLst/>
          </a:prstGeom>
          <a:noFill/>
          <a:ln w="9363">
            <a:solidFill>
              <a:srgbClr val="7B9899"/>
            </a:solidFill>
            <a:prstDash val="solid"/>
            <a:miter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0" name="Přímá spojnice 9"/>
          <p:cNvSpPr/>
          <p:nvPr/>
        </p:nvSpPr>
        <p:spPr>
          <a:xfrm>
            <a:off x="168121" y="1407243"/>
            <a:ext cx="9738003" cy="35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9363">
            <a:solidFill>
              <a:srgbClr val="7B9899"/>
            </a:solidFill>
            <a:custDash>
              <a:ds d="100000" sp="100000"/>
            </a:custDash>
            <a:round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1" name="Ovál 11"/>
          <p:cNvSpPr/>
          <p:nvPr/>
        </p:nvSpPr>
        <p:spPr>
          <a:xfrm>
            <a:off x="4704121" y="1053717"/>
            <a:ext cx="672120" cy="67212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2" name="Ovál 14"/>
          <p:cNvSpPr/>
          <p:nvPr/>
        </p:nvSpPr>
        <p:spPr>
          <a:xfrm>
            <a:off x="4808518" y="1158124"/>
            <a:ext cx="463683" cy="463683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FFFFF"/>
          </a:solidFill>
          <a:ln w="50758">
            <a:solidFill>
              <a:srgbClr val="7B9899"/>
            </a:solidFill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3" name="Zástupný symbol pro číslo snímku 22"/>
          <p:cNvSpPr txBox="1">
            <a:spLocks noGrp="1"/>
          </p:cNvSpPr>
          <p:nvPr>
            <p:ph type="sldNum" sz="quarter" idx="4"/>
          </p:nvPr>
        </p:nvSpPr>
        <p:spPr>
          <a:xfrm>
            <a:off x="4788356" y="1146602"/>
            <a:ext cx="503998" cy="486360"/>
          </a:xfrm>
          <a:prstGeom prst="rect">
            <a:avLst/>
          </a:prstGeom>
          <a:noFill/>
          <a:ln>
            <a:noFill/>
          </a:ln>
        </p:spPr>
        <p:txBody>
          <a:bodyPr vert="horz" wrap="square" lIns="50401" tIns="50401" rIns="50401" bIns="50401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800" b="0" i="0" u="none" strike="noStrike" kern="1200" cap="none" spc="0" baseline="0">
                <a:solidFill>
                  <a:srgbClr val="7B9899"/>
                </a:solidFill>
                <a:uFillTx/>
                <a:latin typeface="Georgia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9D1B7E21-B1AE-477B-989B-99CCFCDF25B9}" type="slidenum">
              <a:t>‹#›</a:t>
            </a:fld>
            <a:endParaRPr lang="cs-CZ"/>
          </a:p>
        </p:txBody>
      </p:sp>
      <p:sp>
        <p:nvSpPr>
          <p:cNvPr id="14" name="Zástupný symbol pro nadpis 21"/>
          <p:cNvSpPr txBox="1">
            <a:spLocks noGrp="1"/>
          </p:cNvSpPr>
          <p:nvPr>
            <p:ph type="title"/>
          </p:nvPr>
        </p:nvSpPr>
        <p:spPr>
          <a:xfrm>
            <a:off x="332640" y="251999"/>
            <a:ext cx="9408599" cy="836639"/>
          </a:xfrm>
          <a:prstGeom prst="rect">
            <a:avLst/>
          </a:prstGeom>
          <a:noFill/>
          <a:ln>
            <a:noFill/>
          </a:ln>
        </p:spPr>
        <p:txBody>
          <a:bodyPr vert="horz" wrap="square" lIns="100803" tIns="50401" rIns="100803" bIns="50401" anchor="b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15" name="Zástupný symbol pro text 12"/>
          <p:cNvSpPr txBox="1">
            <a:spLocks noGrp="1"/>
          </p:cNvSpPr>
          <p:nvPr>
            <p:ph type="body" idx="1"/>
          </p:nvPr>
        </p:nvSpPr>
        <p:spPr>
          <a:xfrm>
            <a:off x="332640" y="1679761"/>
            <a:ext cx="9408599" cy="5069881"/>
          </a:xfrm>
          <a:prstGeom prst="rect">
            <a:avLst/>
          </a:prstGeom>
          <a:noFill/>
          <a:ln>
            <a:noFill/>
          </a:ln>
        </p:spPr>
        <p:txBody>
          <a:bodyPr vert="horz" wrap="square" lIns="100803" tIns="50401" rIns="100803" bIns="50401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3600" b="0" i="0" u="none" strike="noStrike" kern="1200" cap="none" spc="0" baseline="0">
          <a:solidFill>
            <a:srgbClr val="7B9899"/>
          </a:solidFill>
          <a:uFillTx/>
          <a:latin typeface="Georgia" pitchFamily="18"/>
          <a:ea typeface="Microsoft YaHei" pitchFamily="2"/>
          <a:cs typeface="Mangal" pitchFamily="2"/>
        </a:defRPr>
      </a:lvl1pPr>
    </p:titleStyle>
    <p:bodyStyle>
      <a:lvl1pPr marL="431999" marR="0" lvl="0" indent="-323999" algn="l" defTabSz="914400" rtl="0" fontAlgn="auto" hangingPunct="1">
        <a:lnSpc>
          <a:spcPct val="100000"/>
        </a:lnSpc>
        <a:spcBef>
          <a:spcPts val="0"/>
        </a:spcBef>
        <a:spcAft>
          <a:spcPts val="1415"/>
        </a:spcAft>
        <a:buClr>
          <a:srgbClr val="D16349"/>
        </a:buClr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Arial" pitchFamily="18"/>
          <a:ea typeface="Microsoft YaHei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Clr>
          <a:srgbClr val="CCB400"/>
        </a:buClr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646B86"/>
          </a:solidFill>
          <a:uFillTx/>
          <a:latin typeface="Arial" pitchFamily="18"/>
          <a:ea typeface="Microsoft YaHei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Clr>
          <a:srgbClr val="8CADAE"/>
        </a:buClr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Microsoft YaHei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Clr>
          <a:srgbClr val="8C7B70"/>
        </a:buClr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646B86"/>
          </a:solidFill>
          <a:uFillTx/>
          <a:latin typeface="Arial" pitchFamily="18"/>
          <a:ea typeface="Microsoft YaHei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Clr>
          <a:srgbClr val="8FB08C"/>
        </a:buClr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Microsoft YaHei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alickyzazitku.cz/pool/foto_58.jp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okennitechnika.cz/img/pages_gallery/57.jpg" TargetMode="External"/><Relationship Id="rId4" Type="http://schemas.openxmlformats.org/officeDocument/2006/relationships/hyperlink" Target="http://www.autobusypocedelice.cz/img/original/14/01-autobus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opankovysvet.sk/fotky19954/fotos/_vyr_24720130301_184226_HDR-11.jpg" TargetMode="External"/><Relationship Id="rId2" Type="http://schemas.openxmlformats.org/officeDocument/2006/relationships/hyperlink" Target="http://www.stany-spacaky.cz/obrazek/6281-D%C4%9Btsk%C3%BD_batoh_Bloom_8_%28%C5%BElut%C3%BD%29.jp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utobusy-raz.cz/images/bus_1_1.jp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ekreace.jannemec.com/tips/361_milotice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182389" y="5228776"/>
            <a:ext cx="5960873" cy="1153204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6" descr="LOGO_obdelnik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2103632" y="589723"/>
            <a:ext cx="3410958" cy="888961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0227" y="2164083"/>
            <a:ext cx="8144259" cy="261518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cs-CZ" dirty="0" smtClean="0"/>
              <a:t>Prezentace slouží k seznámení s tím, co si připravíme na cestu, a jak se chováme na výletě.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1976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969483"/>
            <a:ext cx="8856722" cy="649800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 b="1" u="sng" dirty="0">
                <a:solidFill>
                  <a:srgbClr val="FF3366"/>
                </a:solidFill>
                <a:effectLst>
                  <a:outerShdw dist="17962" dir="2700000">
                    <a:srgbClr val="000000"/>
                  </a:outerShdw>
                </a:effectLst>
              </a:rPr>
              <a:t>        Pojedeme na výlet.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0" y="1768321"/>
            <a:ext cx="9072722" cy="4989597"/>
          </a:xfrm>
        </p:spPr>
        <p:txBody>
          <a:bodyPr anchor="ctr" anchorCtr="1"/>
          <a:lstStyle/>
          <a:p>
            <a:pPr marL="0" lvl="0" indent="0" algn="ctr">
              <a:spcBef>
                <a:spcPts val="700"/>
              </a:spcBef>
              <a:spcAft>
                <a:spcPts val="0"/>
              </a:spcAft>
              <a:buNone/>
            </a:pPr>
            <a:r>
              <a:rPr lang="cs-CZ" sz="3000">
                <a:latin typeface="Georgia" pitchFamily="18"/>
              </a:rPr>
              <a:t>Pojedeme 29.5.2012.</a:t>
            </a:r>
          </a:p>
          <a:p>
            <a:pPr marL="0" lvl="0" indent="0" algn="ctr">
              <a:spcBef>
                <a:spcPts val="700"/>
              </a:spcBef>
              <a:spcAft>
                <a:spcPts val="0"/>
              </a:spcAft>
              <a:buNone/>
            </a:pPr>
            <a:r>
              <a:rPr lang="cs-CZ" sz="3000">
                <a:latin typeface="Georgia" pitchFamily="18"/>
              </a:rPr>
              <a:t>Navštívíme zámek Milotice a ZOO Hodonín.</a:t>
            </a:r>
          </a:p>
          <a:p>
            <a:pPr marL="0" lvl="0" indent="0" algn="ctr">
              <a:spcBef>
                <a:spcPts val="700"/>
              </a:spcBef>
              <a:spcAft>
                <a:spcPts val="0"/>
              </a:spcAft>
              <a:buNone/>
            </a:pPr>
            <a:r>
              <a:rPr lang="cs-CZ" sz="3000">
                <a:latin typeface="Georgia" pitchFamily="18"/>
              </a:rPr>
              <a:t>Autobus odjíždí v 7,30 od školy.</a:t>
            </a:r>
          </a:p>
          <a:p>
            <a:pPr marL="0" lvl="0" indent="0" algn="ctr">
              <a:spcBef>
                <a:spcPts val="700"/>
              </a:spcBef>
              <a:spcAft>
                <a:spcPts val="0"/>
              </a:spcAft>
              <a:buNone/>
            </a:pPr>
            <a:r>
              <a:rPr lang="cs-CZ" sz="3000">
                <a:latin typeface="Georgia" pitchFamily="18"/>
              </a:rPr>
              <a:t>Na výlet se musím dobře připravit.</a:t>
            </a:r>
          </a:p>
          <a:p>
            <a:pPr marL="0" lvl="0" indent="0" algn="ctr">
              <a:spcBef>
                <a:spcPts val="700"/>
              </a:spcBef>
              <a:spcAft>
                <a:spcPts val="0"/>
              </a:spcAft>
              <a:buNone/>
            </a:pPr>
            <a:r>
              <a:rPr lang="cs-CZ" sz="3000">
                <a:latin typeface="Georgia" pitchFamily="18"/>
              </a:rPr>
              <a:t> </a:t>
            </a:r>
          </a:p>
          <a:p>
            <a:pPr marL="0" lvl="0" indent="0" algn="ctr">
              <a:spcBef>
                <a:spcPts val="700"/>
              </a:spcBef>
              <a:spcAft>
                <a:spcPts val="0"/>
              </a:spcAft>
              <a:buNone/>
            </a:pPr>
            <a:endParaRPr lang="cs-CZ" sz="3000">
              <a:latin typeface="Georgia" pitchFamily="18"/>
            </a:endParaRPr>
          </a:p>
        </p:txBody>
      </p:sp>
      <p:pic>
        <p:nvPicPr>
          <p:cNvPr id="1026" name="Picture 2" descr="http://www.balickyzazitku.cz/pool/foto_5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6995" y="971525"/>
            <a:ext cx="2784310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autobusypocedelice.cz/img/original/14/01-autobus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808" y="4823039"/>
            <a:ext cx="4268763" cy="2257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okennitechnika.cz/img/pages_gallery/57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2400" y="4836284"/>
            <a:ext cx="3543409" cy="2339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57118"/>
            <a:ext cx="9070921" cy="1262155"/>
          </a:xfrm>
        </p:spPr>
        <p:txBody>
          <a:bodyPr/>
          <a:lstStyle/>
          <a:p>
            <a:pPr lvl="0">
              <a:buNone/>
            </a:pPr>
            <a:r>
              <a:rPr lang="cs-CZ" b="1" u="sng">
                <a:solidFill>
                  <a:srgbClr val="FF3366"/>
                </a:solidFill>
                <a:effectLst>
                  <a:outerShdw dist="17962" dir="2700000">
                    <a:srgbClr val="000000"/>
                  </a:outerShdw>
                </a:effectLst>
              </a:rPr>
              <a:t>Na výlet si vezmu: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1670041"/>
            <a:ext cx="9070921" cy="5510156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cs-CZ"/>
              <a:t>Batoh</a:t>
            </a:r>
          </a:p>
          <a:p>
            <a:pPr lvl="0">
              <a:lnSpc>
                <a:spcPct val="90000"/>
              </a:lnSpc>
            </a:pPr>
            <a:r>
              <a:rPr lang="cs-CZ"/>
              <a:t>Pohodlné boty</a:t>
            </a:r>
          </a:p>
          <a:p>
            <a:pPr lvl="0">
              <a:lnSpc>
                <a:spcPct val="90000"/>
              </a:lnSpc>
            </a:pPr>
            <a:r>
              <a:rPr lang="cs-CZ"/>
              <a:t>Pláštěnku nebo deštník</a:t>
            </a:r>
          </a:p>
          <a:p>
            <a:pPr lvl="0">
              <a:lnSpc>
                <a:spcPct val="90000"/>
              </a:lnSpc>
            </a:pPr>
            <a:r>
              <a:rPr lang="cs-CZ"/>
              <a:t>Svačinu a pití</a:t>
            </a:r>
          </a:p>
          <a:p>
            <a:pPr lvl="0">
              <a:lnSpc>
                <a:spcPct val="90000"/>
              </a:lnSpc>
            </a:pPr>
            <a:r>
              <a:rPr lang="cs-CZ"/>
              <a:t>Drobné kapesné</a:t>
            </a:r>
          </a:p>
          <a:p>
            <a:pPr lvl="0">
              <a:lnSpc>
                <a:spcPct val="90000"/>
              </a:lnSpc>
            </a:pPr>
            <a:r>
              <a:rPr lang="cs-CZ"/>
              <a:t>Kapesníky</a:t>
            </a:r>
          </a:p>
          <a:p>
            <a:pPr lvl="0">
              <a:lnSpc>
                <a:spcPct val="90000"/>
              </a:lnSpc>
            </a:pPr>
            <a:r>
              <a:rPr lang="cs-CZ"/>
              <a:t>Nepromokavou bundu a mikinu -podle počasí</a:t>
            </a:r>
          </a:p>
          <a:p>
            <a:pPr lvl="0">
              <a:lnSpc>
                <a:spcPct val="90000"/>
              </a:lnSpc>
            </a:pPr>
            <a:r>
              <a:rPr lang="cs-CZ"/>
              <a:t>Šiltovku</a:t>
            </a:r>
          </a:p>
          <a:p>
            <a:pPr lvl="0">
              <a:lnSpc>
                <a:spcPct val="90000"/>
              </a:lnSpc>
            </a:pPr>
            <a:r>
              <a:rPr lang="cs-CZ"/>
              <a:t>Dobrou náladu</a:t>
            </a:r>
          </a:p>
        </p:txBody>
      </p:sp>
      <p:pic>
        <p:nvPicPr>
          <p:cNvPr id="2050" name="Picture 2" descr="http://www.stany-spacaky.cz/obrazek/6281-D%C4%9Btsk%C3%BD_batoh_Bloom_8_%28%C5%BElut%C3%BD%2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0512" y="611485"/>
            <a:ext cx="2879065" cy="2879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topankovysvet.sk/fotky19954/fotos/_vyr_24720130301_184226_HDR-1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9981" y="3707829"/>
            <a:ext cx="2540125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78"/>
            <a:ext cx="9072722" cy="1262155"/>
          </a:xfrm>
        </p:spPr>
        <p:txBody>
          <a:bodyPr/>
          <a:lstStyle/>
          <a:p>
            <a:pPr lvl="0">
              <a:buNone/>
            </a:pPr>
            <a:r>
              <a:rPr lang="cs-CZ" b="1" u="sng">
                <a:solidFill>
                  <a:srgbClr val="FF3366"/>
                </a:solidFill>
                <a:effectLst>
                  <a:outerShdw dist="17962" dir="2700000">
                    <a:srgbClr val="000000"/>
                  </a:outerShdw>
                </a:effectLst>
              </a:rPr>
              <a:t>Jak se chováme v autobuse.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1768321"/>
            <a:ext cx="9072722" cy="4989597"/>
          </a:xfrm>
        </p:spPr>
        <p:txBody>
          <a:bodyPr/>
          <a:lstStyle/>
          <a:p>
            <a:pPr lvl="0"/>
            <a:r>
              <a:rPr lang="cs-CZ"/>
              <a:t>Za jízdy sedíme!</a:t>
            </a:r>
          </a:p>
          <a:p>
            <a:pPr lvl="0"/>
            <a:r>
              <a:rPr lang="cs-CZ"/>
              <a:t>Nekřičíme!</a:t>
            </a:r>
          </a:p>
          <a:p>
            <a:pPr lvl="0"/>
            <a:r>
              <a:rPr lang="cs-CZ"/>
              <a:t>Nevyhazujeme papírky z okna!</a:t>
            </a:r>
          </a:p>
          <a:p>
            <a:pPr lvl="0"/>
            <a:r>
              <a:rPr lang="cs-CZ"/>
              <a:t>Neodhazujeme papírky a sáčky pod sebe!</a:t>
            </a:r>
          </a:p>
          <a:p>
            <a:pPr lvl="0"/>
            <a:r>
              <a:rPr lang="cs-CZ"/>
              <a:t>Sledujeme místo, kde právě jedeme!</a:t>
            </a:r>
          </a:p>
          <a:p>
            <a:pPr lvl="0"/>
            <a:r>
              <a:rPr lang="cs-CZ"/>
              <a:t>Místo si nevyměňujeme!</a:t>
            </a:r>
          </a:p>
          <a:p>
            <a:pPr lvl="0"/>
            <a:r>
              <a:rPr lang="cs-CZ"/>
              <a:t>Nejíme čipsy, drobné cukroví a křupky!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6893277" y="1350001"/>
            <a:ext cx="2466722" cy="184751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647824" y="323453"/>
            <a:ext cx="9072722" cy="1262155"/>
          </a:xfrm>
        </p:spPr>
        <p:txBody>
          <a:bodyPr/>
          <a:lstStyle/>
          <a:p>
            <a:pPr lvl="0">
              <a:buNone/>
            </a:pPr>
            <a:r>
              <a:rPr lang="cs-CZ" b="1" u="sng" dirty="0">
                <a:solidFill>
                  <a:srgbClr val="FF3366"/>
                </a:solidFill>
                <a:effectLst>
                  <a:outerShdw dist="17962" dir="2700000">
                    <a:srgbClr val="000000"/>
                  </a:outerShdw>
                </a:effectLst>
              </a:rPr>
              <a:t>Na výlet se  všichni  těšíme.</a:t>
            </a:r>
          </a:p>
        </p:txBody>
      </p:sp>
      <p:pic>
        <p:nvPicPr>
          <p:cNvPr id="3074" name="Picture 2" descr="http://www.rekreace.jannemec.com/tips/361_milotic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728" y="2180138"/>
            <a:ext cx="6336704" cy="3871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lvl="0"/>
            <a:endParaRPr lang="cs-CZ" dirty="0"/>
          </a:p>
          <a:p>
            <a:pPr lvl="0"/>
            <a:endParaRPr lang="cs-CZ" dirty="0"/>
          </a:p>
          <a:p>
            <a:pPr lvl="0"/>
            <a:endParaRPr lang="cs-CZ" dirty="0"/>
          </a:p>
          <a:p>
            <a:pPr lvl="0"/>
            <a:endParaRPr lang="cs-CZ" dirty="0"/>
          </a:p>
          <a:p>
            <a:pPr lvl="0"/>
            <a:endParaRPr lang="cs-CZ" dirty="0"/>
          </a:p>
          <a:p>
            <a:pPr lvl="0"/>
            <a:endParaRPr lang="cs-CZ" dirty="0"/>
          </a:p>
        </p:txBody>
      </p:sp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  <a:endParaRPr lang="cs-CZ" dirty="0"/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3024088" y="1907629"/>
            <a:ext cx="45651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http://www.balickyzazitku.cz/pool/foto_58.jpg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3024088" y="2813786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http://www.autobusypocedelice.cz/img/original/14/01-autobus.jpg</a:t>
            </a: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3024088" y="3635821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http://www.okennitechnika.cz/img/pages_gallery/57.jpg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>
            <a:hlinkClick r:id="rId2"/>
          </p:cNvPr>
          <p:cNvSpPr/>
          <p:nvPr/>
        </p:nvSpPr>
        <p:spPr>
          <a:xfrm>
            <a:off x="2555294" y="2195661"/>
            <a:ext cx="5038725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http://www.stany-spacaky.cz/obrazek/6281-D%C4%9Btsk%C3%BD_batoh_Bloom_8_%28%C5%BElut%C3%BD%29.jpg</a:t>
            </a:r>
          </a:p>
        </p:txBody>
      </p:sp>
      <p:sp>
        <p:nvSpPr>
          <p:cNvPr id="5" name="Obdélník 4">
            <a:hlinkClick r:id="rId3"/>
          </p:cNvPr>
          <p:cNvSpPr/>
          <p:nvPr/>
        </p:nvSpPr>
        <p:spPr>
          <a:xfrm>
            <a:off x="2520950" y="345667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http://www.topankovysvet.sk/fotky19954/fotos/_vyr_24720130301_184226_HDR-11.jpg</a:t>
            </a:r>
          </a:p>
        </p:txBody>
      </p:sp>
    </p:spTree>
    <p:extLst>
      <p:ext uri="{BB962C8B-B14F-4D97-AF65-F5344CB8AC3E}">
        <p14:creationId xmlns:p14="http://schemas.microsoft.com/office/powerpoint/2010/main" val="1446817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>
            <a:hlinkClick r:id="rId2"/>
          </p:cNvPr>
          <p:cNvSpPr/>
          <p:nvPr/>
        </p:nvSpPr>
        <p:spPr>
          <a:xfrm>
            <a:off x="2376016" y="2627709"/>
            <a:ext cx="47971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http://www.autobusy-raz.cz/images/bus_1_1.jpg</a:t>
            </a:r>
          </a:p>
        </p:txBody>
      </p:sp>
    </p:spTree>
    <p:extLst>
      <p:ext uri="{BB962C8B-B14F-4D97-AF65-F5344CB8AC3E}">
        <p14:creationId xmlns:p14="http://schemas.microsoft.com/office/powerpoint/2010/main" val="1487685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>
            <a:hlinkClick r:id="rId2"/>
          </p:cNvPr>
          <p:cNvSpPr/>
          <p:nvPr/>
        </p:nvSpPr>
        <p:spPr>
          <a:xfrm>
            <a:off x="2520950" y="2627709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http://www.rekreace.jannemec.com/tips/361_milotice.jpg</a:t>
            </a:r>
          </a:p>
        </p:txBody>
      </p:sp>
    </p:spTree>
    <p:extLst>
      <p:ext uri="{BB962C8B-B14F-4D97-AF65-F5344CB8AC3E}">
        <p14:creationId xmlns:p14="http://schemas.microsoft.com/office/powerpoint/2010/main" val="188988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dministrativ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24</TotalTime>
  <Words>154</Words>
  <Application>Microsoft Office PowerPoint</Application>
  <PresentationFormat>Vlastní</PresentationFormat>
  <Paragraphs>39</Paragraphs>
  <Slides>10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Prezentace aplikace PowerPoint</vt:lpstr>
      <vt:lpstr>Prezentace aplikace PowerPoint</vt:lpstr>
      <vt:lpstr>        Pojedeme na výlet.</vt:lpstr>
      <vt:lpstr>Na výlet si vezmu:</vt:lpstr>
      <vt:lpstr>Jak se chováme v autobuse.</vt:lpstr>
      <vt:lpstr>Na výlet se  všichni  těšíme.</vt:lpstr>
      <vt:lpstr>Zdroj: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 výletě.</dc:title>
  <dc:creator>Luďka Pavlíková</dc:creator>
  <cp:lastModifiedBy>Pavlíkova Luďka</cp:lastModifiedBy>
  <cp:revision>7</cp:revision>
  <dcterms:created xsi:type="dcterms:W3CDTF">2012-03-28T19:48:38Z</dcterms:created>
  <dcterms:modified xsi:type="dcterms:W3CDTF">2013-05-13T16:49:17Z</dcterms:modified>
</cp:coreProperties>
</file>