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64" r:id="rId2"/>
    <p:sldId id="269" r:id="rId3"/>
    <p:sldId id="257" r:id="rId4"/>
    <p:sldId id="258" r:id="rId5"/>
    <p:sldId id="259" r:id="rId6"/>
    <p:sldId id="260" r:id="rId7"/>
    <p:sldId id="261" r:id="rId8"/>
    <p:sldId id="266" r:id="rId9"/>
    <p:sldId id="263" r:id="rId10"/>
    <p:sldId id="267" r:id="rId11"/>
    <p:sldId id="265" r:id="rId12"/>
    <p:sldId id="268" r:id="rId13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94660"/>
  </p:normalViewPr>
  <p:slideViewPr>
    <p:cSldViewPr>
      <p:cViewPr>
        <p:scale>
          <a:sx n="66" d="100"/>
          <a:sy n="66" d="100"/>
        </p:scale>
        <p:origin x="-1380" y="4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3E48DB-AEF3-41C5-8F4E-B14639AE1592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2958201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B59A775F-D74C-4EDE-8A69-51998E5FB77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310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E45A7C2-37C8-4AD7-A494-C73F6726501D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643" y="812883"/>
            <a:ext cx="5345280" cy="4008601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755998" y="672120"/>
            <a:ext cx="8568357" cy="4703755"/>
          </a:xfrm>
        </p:spPr>
        <p:txBody>
          <a:bodyPr/>
          <a:lstStyle>
            <a:lvl1pPr>
              <a:lnSpc>
                <a:spcPct val="100000"/>
              </a:lnSpc>
              <a:defRPr sz="88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11996" y="5459763"/>
            <a:ext cx="7056360" cy="1343884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7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6E99CA-1D6B-429C-A16E-59354D316B1E}" type="slidenum">
              <a:t>‹#›</a:t>
            </a:fld>
            <a:endParaRPr lang="cs-CZ"/>
          </a:p>
        </p:txBody>
      </p:sp>
      <p:sp>
        <p:nvSpPr>
          <p:cNvPr id="6" name="Footer Placeholder 8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787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503998" y="1763996"/>
            <a:ext cx="9072722" cy="4988884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09B399-C04F-46EA-B42B-81835BD13BF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847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96323" y="1511996"/>
            <a:ext cx="8568357" cy="2761204"/>
          </a:xfrm>
        </p:spPr>
        <p:txBody>
          <a:bodyPr/>
          <a:lstStyle>
            <a:lvl1pPr>
              <a:lnSpc>
                <a:spcPct val="100000"/>
              </a:lnSpc>
              <a:defRPr sz="53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96323" y="4484875"/>
            <a:ext cx="8568357" cy="1247762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2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FECF06-AA92-42BE-9FB5-ACD44691B561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956477" y="4325761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val 7"/>
          <p:cNvSpPr/>
          <p:nvPr/>
        </p:nvSpPr>
        <p:spPr>
          <a:xfrm>
            <a:off x="5176802" y="4325761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val 8"/>
          <p:cNvSpPr/>
          <p:nvPr/>
        </p:nvSpPr>
        <p:spPr>
          <a:xfrm>
            <a:off x="4736875" y="4325761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02916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type="title" idx="4294967295"/>
          </p:nvPr>
        </p:nvSpPr>
        <p:spPr>
          <a:xfrm>
            <a:off x="5124242" y="1763996"/>
            <a:ext cx="4452122" cy="4988884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86870A-B496-4006-AD78-1CD669CCB079}" type="slidenum">
              <a:t>‹#›</a:t>
            </a:fld>
            <a:endParaRPr lang="cs-CZ"/>
          </a:p>
        </p:txBody>
      </p:sp>
      <p:sp>
        <p:nvSpPr>
          <p:cNvPr id="7" name="Content Placeholder 8"/>
          <p:cNvSpPr txBox="1">
            <a:spLocks noGrp="1"/>
          </p:cNvSpPr>
          <p:nvPr>
            <p:ph type="title" idx="4294967295"/>
          </p:nvPr>
        </p:nvSpPr>
        <p:spPr>
          <a:xfrm>
            <a:off x="403195" y="1763996"/>
            <a:ext cx="4455715" cy="4989240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4145196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8" y="1763996"/>
            <a:ext cx="4453923" cy="672120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4242" y="1763996"/>
            <a:ext cx="4455715" cy="672120"/>
          </a:xfrm>
        </p:spPr>
        <p:txBody>
          <a:bodyPr anchor="b" anchorCtr="1"/>
          <a:lstStyle>
            <a:lvl1pPr marL="0" indent="0" algn="ctr">
              <a:buNone/>
              <a:defRPr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4CC221-BF8F-47D6-9C65-245E4E796A12}" type="slidenum">
              <a:t>‹#›</a:t>
            </a:fld>
            <a:endParaRPr lang="cs-CZ"/>
          </a:p>
        </p:txBody>
      </p:sp>
      <p:sp>
        <p:nvSpPr>
          <p:cNvPr id="8" name="Content Placeholder 10"/>
          <p:cNvSpPr txBox="1">
            <a:spLocks noGrp="1"/>
          </p:cNvSpPr>
          <p:nvPr>
            <p:ph type="title" idx="4294967295"/>
          </p:nvPr>
        </p:nvSpPr>
        <p:spPr>
          <a:xfrm>
            <a:off x="503998" y="2439363"/>
            <a:ext cx="4455715" cy="4313883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9" name="Content Placeholder 12"/>
          <p:cNvSpPr txBox="1">
            <a:spLocks noGrp="1"/>
          </p:cNvSpPr>
          <p:nvPr>
            <p:ph type="title" idx="4294967295"/>
          </p:nvPr>
        </p:nvSpPr>
        <p:spPr>
          <a:xfrm>
            <a:off x="5151235" y="2439363"/>
            <a:ext cx="4455715" cy="4313517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600"/>
              </a:spcBef>
              <a:buSzPct val="100000"/>
              <a:buFont typeface="Arial" pitchFamily="34"/>
              <a:buChar char="•"/>
              <a:defRPr sz="26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62977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EDDB98-687F-462F-8256-47A99547179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65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74E9BF-4076-4433-8375-3112200C632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185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512036" y="294116"/>
            <a:ext cx="3316318" cy="2309756"/>
          </a:xfrm>
        </p:spPr>
        <p:txBody>
          <a:bodyPr/>
          <a:lstStyle>
            <a:lvl1pPr>
              <a:lnSpc>
                <a:spcPct val="100000"/>
              </a:lnSpc>
              <a:defRPr sz="31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type="title" idx="4294967295"/>
          </p:nvPr>
        </p:nvSpPr>
        <p:spPr>
          <a:xfrm>
            <a:off x="792720" y="300956"/>
            <a:ext cx="5507641" cy="6451914"/>
          </a:xfrm>
        </p:spPr>
        <p:txBody>
          <a:bodyPr anchor="t" anchorCtr="0"/>
          <a:lstStyle>
            <a:lvl1pPr marL="378003" indent="-378003" algn="l">
              <a:lnSpc>
                <a:spcPct val="100000"/>
              </a:lnSpc>
              <a:spcBef>
                <a:spcPts val="800"/>
              </a:spcBef>
              <a:buSzPct val="100000"/>
              <a:buFont typeface="Arial" pitchFamily="34"/>
              <a:buChar char="•"/>
              <a:defRPr sz="35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6512036" y="2687759"/>
            <a:ext cx="3316318" cy="4065120"/>
          </a:xfrm>
        </p:spPr>
        <p:txBody>
          <a:bodyPr anchorCtr="1"/>
          <a:lstStyle>
            <a:lvl1pPr marL="0" indent="0" algn="ctr">
              <a:lnSpc>
                <a:spcPct val="125000"/>
              </a:lnSpc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68F402-807D-4213-81E3-C4604E6DF4A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27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1477" y="251999"/>
            <a:ext cx="6296759" cy="987122"/>
          </a:xfrm>
        </p:spPr>
        <p:txBody>
          <a:bodyPr/>
          <a:lstStyle>
            <a:lvl1pPr>
              <a:lnSpc>
                <a:spcPct val="100000"/>
              </a:lnSpc>
              <a:defRPr sz="3100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title" idx="4294967295"/>
          </p:nvPr>
        </p:nvSpPr>
        <p:spPr>
          <a:xfrm>
            <a:off x="1662479" y="1259997"/>
            <a:ext cx="6674763" cy="5005800"/>
          </a:xfrm>
          <a:ln w="76315">
            <a:solidFill>
              <a:srgbClr val="FFFFFF"/>
            </a:solidFill>
            <a:prstDash val="solid"/>
          </a:ln>
          <a:effectLst>
            <a:outerShdw dist="50758" dir="5400000" algn="tl">
              <a:srgbClr val="000000">
                <a:alpha val="25000"/>
              </a:srgbClr>
            </a:outerShdw>
          </a:effectLst>
        </p:spPr>
        <p:txBody>
          <a:bodyPr anchor="t"/>
          <a:lstStyle>
            <a:lvl1pPr>
              <a:lnSpc>
                <a:spcPct val="100000"/>
              </a:lnSpc>
              <a:spcBef>
                <a:spcPts val="800"/>
              </a:spcBef>
              <a:defRPr sz="3500">
                <a:solidFill>
                  <a:srgbClr val="7F7F7F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na ikonu přidáte obrázek.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851477" y="6404759"/>
            <a:ext cx="6296759" cy="587876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09B400-8DC8-4DA3-BFEF-3D972F7EFD8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03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F8B839-205D-45B9-956B-59C1DB0134F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29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360" y="302757"/>
            <a:ext cx="2267995" cy="6450122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3998" y="302757"/>
            <a:ext cx="6636239" cy="645012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F8EFB8-9343-4BD4-957B-AE8A99380D5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97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5f_5f_5f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41" y="2347923"/>
            <a:ext cx="8569436" cy="1620719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719" y="4282921"/>
            <a:ext cx="7056360" cy="1932118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entury Gothic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782B4D-68F7-4003-BD96-17A9628B76A3}" type="slidenum">
              <a:t>‹#›</a:t>
            </a:fld>
            <a:endParaRPr lang="cs-CZ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03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5f_5f_5f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EE124E-0D6C-4094-84B4-CCC4AD485D65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>
            <a:lvl1pPr hangingPunct="0">
              <a:defRPr sz="4400"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>
            <a:lvl1pPr hangingPunct="0">
              <a:buNone/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047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8" y="0"/>
            <a:ext cx="9072722" cy="1763996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b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8" y="1763996"/>
            <a:ext cx="9072722" cy="4988884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7015322" y="7006681"/>
            <a:ext cx="2299679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50401" bIns="50401" anchor="ctr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726838" y="7006681"/>
            <a:ext cx="3139555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50401" tIns="50401" rIns="100803" bIns="50401" anchor="ctr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9418320" y="7006681"/>
            <a:ext cx="619560" cy="402482"/>
          </a:xfrm>
          <a:prstGeom prst="rect">
            <a:avLst/>
          </a:prstGeom>
          <a:noFill/>
          <a:ln>
            <a:noFill/>
          </a:ln>
        </p:spPr>
        <p:txBody>
          <a:bodyPr vert="horz" wrap="square" lIns="30239" tIns="50401" rIns="50401" bIns="50401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595959"/>
                </a:solidFill>
                <a:uFillTx/>
                <a:latin typeface="Century Gothic" pitchFamily="34"/>
                <a:ea typeface="Arial Unicode MS" pitchFamily="2"/>
                <a:cs typeface="Tahoma" pitchFamily="2"/>
              </a:defRPr>
            </a:lvl1pPr>
          </a:lstStyle>
          <a:p>
            <a:pPr lvl="0"/>
            <a:fld id="{EDC34202-21A0-43B7-ACEC-B09A92F0A95F}" type="slidenum"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9323999" y="7164360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Oval 7"/>
          <p:cNvSpPr/>
          <p:nvPr/>
        </p:nvSpPr>
        <p:spPr>
          <a:xfrm>
            <a:off x="627479" y="7164360"/>
            <a:ext cx="93597" cy="93597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0"/>
              <a:gd name="f10" fmla="abs f4"/>
              <a:gd name="f11" fmla="abs f5"/>
              <a:gd name="f12" fmla="abs f6"/>
              <a:gd name="f13" fmla="+- 2700000 f2 0"/>
              <a:gd name="f14" fmla="*/ f9 f1 1"/>
              <a:gd name="f15" fmla="?: f10 f4 1"/>
              <a:gd name="f16" fmla="?: f11 f5 1"/>
              <a:gd name="f17" fmla="?: f12 f6 1"/>
              <a:gd name="f18" fmla="+- f13 0 f2"/>
              <a:gd name="f19" fmla="*/ f14 1 f3"/>
              <a:gd name="f20" fmla="*/ f15 1 21600"/>
              <a:gd name="f21" fmla="*/ f16 1 21600"/>
              <a:gd name="f22" fmla="*/ 21600 f15 1"/>
              <a:gd name="f23" fmla="*/ 21600 f16 1"/>
              <a:gd name="f24" fmla="+- f18 f2 0"/>
              <a:gd name="f25" fmla="+- f19 0 f2"/>
              <a:gd name="f26" fmla="min f21 f20"/>
              <a:gd name="f27" fmla="*/ f22 1 f17"/>
              <a:gd name="f28" fmla="*/ f23 1 f17"/>
              <a:gd name="f29" fmla="*/ f24 f8 1"/>
              <a:gd name="f30" fmla="val f27"/>
              <a:gd name="f31" fmla="val f28"/>
              <a:gd name="f32" fmla="*/ f29 1 f1"/>
              <a:gd name="f33" fmla="*/ f7 f26 1"/>
              <a:gd name="f34" fmla="+- f31 0 f7"/>
              <a:gd name="f35" fmla="+- f30 0 f7"/>
              <a:gd name="f36" fmla="+- 0 0 f32"/>
              <a:gd name="f37" fmla="*/ f34 1 2"/>
              <a:gd name="f38" fmla="*/ f35 1 2"/>
              <a:gd name="f39" fmla="+- 0 0 f36"/>
              <a:gd name="f40" fmla="+- f7 f37 0"/>
              <a:gd name="f41" fmla="+- f7 f38 0"/>
              <a:gd name="f42" fmla="*/ f39 f1 1"/>
              <a:gd name="f43" fmla="*/ f38 f26 1"/>
              <a:gd name="f44" fmla="*/ f37 f26 1"/>
              <a:gd name="f45" fmla="*/ f42 1 f8"/>
              <a:gd name="f46" fmla="*/ f40 f26 1"/>
              <a:gd name="f47" fmla="+- f45 0 f2"/>
              <a:gd name="f48" fmla="cos 1 f47"/>
              <a:gd name="f49" fmla="sin 1 f47"/>
              <a:gd name="f50" fmla="+- 0 0 f48"/>
              <a:gd name="f51" fmla="+- 0 0 f49"/>
              <a:gd name="f52" fmla="+- 0 0 f50"/>
              <a:gd name="f53" fmla="+- 0 0 f51"/>
              <a:gd name="f54" fmla="val f52"/>
              <a:gd name="f55" fmla="val f53"/>
              <a:gd name="f56" fmla="*/ f54 f38 1"/>
              <a:gd name="f57" fmla="*/ f55 f37 1"/>
              <a:gd name="f58" fmla="+- f41 0 f56"/>
              <a:gd name="f59" fmla="+- f41 f56 0"/>
              <a:gd name="f60" fmla="+- f40 0 f57"/>
              <a:gd name="f61" fmla="+- f40 f57 0"/>
              <a:gd name="f62" fmla="*/ f58 f26 1"/>
              <a:gd name="f63" fmla="*/ f60 f26 1"/>
              <a:gd name="f64" fmla="*/ f59 f26 1"/>
              <a:gd name="f65" fmla="*/ f61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62" y="f63"/>
              </a:cxn>
              <a:cxn ang="f25">
                <a:pos x="f62" y="f65"/>
              </a:cxn>
              <a:cxn ang="f25">
                <a:pos x="f64" y="f65"/>
              </a:cxn>
              <a:cxn ang="f25">
                <a:pos x="f64" y="f63"/>
              </a:cxn>
            </a:cxnLst>
            <a:rect l="f62" t="f63" r="f64" b="f65"/>
            <a:pathLst>
              <a:path>
                <a:moveTo>
                  <a:pt x="f33" y="f46"/>
                </a:moveTo>
                <a:arcTo wR="f43" hR="f44" stAng="f1" swAng="f0"/>
                <a:close/>
              </a:path>
            </a:pathLst>
          </a:custGeom>
          <a:solidFill>
            <a:srgbClr val="7F7F7F"/>
          </a:solidFill>
          <a:ln>
            <a:noFill/>
            <a:prstDash val="solid"/>
          </a:ln>
        </p:spPr>
        <p:txBody>
          <a:bodyPr vert="horz" wrap="square" lIns="100803" tIns="50401" rIns="100803" bIns="50401" anchor="ctr" anchorCtr="1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ts val="6395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6000" b="0" i="0" u="none" strike="noStrike" kern="1200" cap="none" spc="0" baseline="0">
          <a:solidFill>
            <a:srgbClr val="2F5897"/>
          </a:solidFill>
          <a:effectLst>
            <a:outerShdw dist="17962" dir="2700000">
              <a:srgbClr val="000000"/>
            </a:outerShdw>
          </a:effectLst>
          <a:uFillTx/>
          <a:latin typeface="Palatino Linotype" pitchFamily="18"/>
          <a:ea typeface="Microsoft YaHei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7F7F7F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admd.com/blog/wp-content/uploads/2013/02/robot.jpg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kuchyne.dumazahrada.cz/userdata/images/15694v_1a.jpg" TargetMode="External"/><Relationship Id="rId3" Type="http://schemas.openxmlformats.org/officeDocument/2006/relationships/hyperlink" Target="http://www.obchodni-dum.cz/file.phtml/551902/katalog/SIEWM16S890EU_2.jpg" TargetMode="External"/><Relationship Id="rId7" Type="http://schemas.openxmlformats.org/officeDocument/2006/relationships/hyperlink" Target="http://www.getsro.cz/images/large/0258/image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lektrocentrum.eod.cz/editor/image/eshop_products/HP-SIN2481_l.jpg" TargetMode="External"/><Relationship Id="rId5" Type="http://schemas.openxmlformats.org/officeDocument/2006/relationships/hyperlink" Target="http://www.kupsi.to/data/import/hp-tronic/335/91408/BOSTDA2630.jpg" TargetMode="External"/><Relationship Id="rId4" Type="http://schemas.openxmlformats.org/officeDocument/2006/relationships/hyperlink" Target="http://data.vsedomu.cz/elektro/0018/460/rucni-slehac-shm-5203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data.vsedomu.cz/dilna/0001/460/kufr-na-naradi-hammer-22-56-cm.jpg" TargetMode="External"/><Relationship Id="rId2" Type="http://schemas.openxmlformats.org/officeDocument/2006/relationships/hyperlink" Target="http://www.reko-decin.cz/images/EVP13H2C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astler.cz/wp-content/uploads/2013/02/kleste-kombinacky.jpg" TargetMode="External"/><Relationship Id="rId5" Type="http://schemas.openxmlformats.org/officeDocument/2006/relationships/hyperlink" Target="http://www.handtools.cz/inshop/files/01520020021/H_WZ%201520.jpg" TargetMode="External"/><Relationship Id="rId4" Type="http://schemas.openxmlformats.org/officeDocument/2006/relationships/hyperlink" Target="http://www.autofor-prislusenstvi.cz/fotky5072/fotos/_vyrn_680Ks42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tobusovenoviny.cz/image/83/prvni-autobus-dle-normy-eev-dodala-do-belgie-skupina-irisbus-iveco.jpg" TargetMode="External"/><Relationship Id="rId7" Type="http://schemas.openxmlformats.org/officeDocument/2006/relationships/hyperlink" Target="http://www.vlukach.cz/res/img/vlak.jpg" TargetMode="External"/><Relationship Id="rId2" Type="http://schemas.openxmlformats.org/officeDocument/2006/relationships/hyperlink" Target="http://www.auto-pech.de/CZ/Images/car_showcase2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domaci-napady.cz/wp-content/uploads/2007/07/zalozka-do-knizky-1.JPG" TargetMode="External"/><Relationship Id="rId5" Type="http://schemas.openxmlformats.org/officeDocument/2006/relationships/hyperlink" Target="http://www.monitor.cz/md/d/pd4/le2/2a656/bi.jpg" TargetMode="External"/><Relationship Id="rId4" Type="http://schemas.openxmlformats.org/officeDocument/2006/relationships/hyperlink" Target="http://www.vyuka-ict.ic.cz/obrazky/IBM%20PC2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tniky.cz/destniky/destnik-gp-21-rainbow.html" TargetMode="External"/><Relationship Id="rId7" Type="http://schemas.openxmlformats.org/officeDocument/2006/relationships/hyperlink" Target="http://victorinoxcz.cz/data/USR_039_KOVANE_NOZE/7_7403_20.jpg" TargetMode="External"/><Relationship Id="rId2" Type="http://schemas.openxmlformats.org/officeDocument/2006/relationships/hyperlink" Target="http://www.modablog.cz/assets/clanky/2009-04/clanek00039/upload/photo/armani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toklasa.cz/fotkymaxi/090727_02.jpg?20091023144901" TargetMode="External"/><Relationship Id="rId5" Type="http://schemas.openxmlformats.org/officeDocument/2006/relationships/hyperlink" Target="http://www.nnp.cz/Files/nnp/aktuality/kartacek.jpg" TargetMode="External"/><Relationship Id="rId4" Type="http://schemas.openxmlformats.org/officeDocument/2006/relationships/hyperlink" Target="http://www.odposlech-tech.cz/resize/domain/odposlech/files/baterka-menu.jpg?w=640&amp;h=48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80835" cy="26151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</a:t>
            </a:r>
            <a:r>
              <a:rPr lang="cs-CZ" smtClean="0"/>
              <a:t>o výrobcích.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7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31642" y="0"/>
            <a:ext cx="9108356" cy="1929960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>
                <a:solidFill>
                  <a:srgbClr val="00AE00"/>
                </a:solidFill>
              </a:rPr>
              <a:t>Lidé si vyrobili pomocníky</a:t>
            </a:r>
            <a:r>
              <a:rPr lang="cs-CZ" b="1">
                <a:solidFill>
                  <a:srgbClr val="00AE00"/>
                </a:solidFill>
              </a:rPr>
              <a:t>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body" idx="4294967295"/>
          </p:nvPr>
        </p:nvSpPr>
        <p:spPr>
          <a:xfrm>
            <a:off x="503998" y="1718276"/>
            <a:ext cx="9072000" cy="5090044"/>
          </a:xfrm>
        </p:spPr>
        <p:txBody>
          <a:bodyPr anchor="ctr" anchorCtr="1">
            <a:spAutoFit/>
          </a:bodyPr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700003" y="2340004"/>
            <a:ext cx="3960001" cy="48599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pPr lvl="0">
              <a:buNone/>
            </a:pPr>
            <a:r>
              <a:rPr lang="cs-CZ" b="1" u="sng" dirty="0">
                <a:solidFill>
                  <a:srgbClr val="00AE00"/>
                </a:solidFill>
              </a:rPr>
              <a:t>Doma mamince pomáhá: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1799996"/>
            <a:ext cx="1847517" cy="2466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803638" y="1619640"/>
            <a:ext cx="2676238" cy="1704597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7550283" y="4590717"/>
            <a:ext cx="2142722" cy="2142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3816001" y="5024161"/>
            <a:ext cx="262871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data.vsedomu.cz/elektro/0018/460/rucni-slehac-shm-520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4196" y="1799996"/>
            <a:ext cx="2976878" cy="2329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elektrocentrum.eod.cz/editor/image/eshop_products/HP-SIN2481_l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98" y="4524462"/>
            <a:ext cx="2701702" cy="219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00AE00"/>
                </a:solidFill>
              </a:rPr>
              <a:t>Tatínkovi v práci pomáhá: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39998" y="4140000"/>
            <a:ext cx="2340004" cy="252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http://www.reko-decin.cz/images/EVP13H2C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14" y="1277907"/>
            <a:ext cx="3146988" cy="272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vetroshop.cz/FotoCache/Mid/07bf1789b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216" y="1665609"/>
            <a:ext cx="2698226" cy="216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data.vsedomu.cz/dilna/0001/460/kufr-na-naradi-hammer-22-56-c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552" y="1748516"/>
            <a:ext cx="2595785" cy="203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handtools.cz/inshop/files/01520020021/H_WZ%20152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104" y="4548019"/>
            <a:ext cx="2933433" cy="293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bastler.cz/wp-content/uploads/2013/02/kleste-kombinacky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815" y="4451299"/>
            <a:ext cx="3105522" cy="238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00AE00"/>
                </a:solidFill>
              </a:rPr>
              <a:t>Co pomáhá všem: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059241" y="1773716"/>
            <a:ext cx="2447638" cy="1866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960001" y="1799996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http://www.auto-pech.de/CZ/Images/car_showcase2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753" y="1797378"/>
            <a:ext cx="3524250" cy="181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monitor.cz/md/d/pd4/le2/2a656/bi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24" y="4536491"/>
            <a:ext cx="2974107" cy="212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s://encrypted-tbn1.gstatic.com/images?q=tbn:ANd9GcQhuBG3bqxlas8Z2drk-S8Ku4UXMSFhUWgL6jUk0GzyVCZczBUW7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466" y="4383972"/>
            <a:ext cx="2777504" cy="2322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vlukach.cz/res/img/vlak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155" y="4702417"/>
            <a:ext cx="2776389" cy="179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/>
          <a:lstStyle/>
          <a:p>
            <a:pPr lvl="0">
              <a:buNone/>
            </a:pPr>
            <a:r>
              <a:rPr lang="cs-CZ" b="1" u="sng">
                <a:solidFill>
                  <a:srgbClr val="00AE00"/>
                </a:solidFill>
              </a:rPr>
              <a:t>Co ještě pomáhá všem?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406640" y="1817278"/>
            <a:ext cx="2133359" cy="214272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3960001" y="1783080"/>
            <a:ext cx="2514243" cy="1819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 descr="http://www.modablog.cz/assets/clanky/2009-04/clanek00039/upload/photo/arman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" y="1799930"/>
            <a:ext cx="3213898" cy="21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nnp.cz/Files/nnp/aktuality/kartace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166" y="4189363"/>
            <a:ext cx="38100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s://encrypted-tbn1.gstatic.com/images?q=tbn:ANd9GcRXdbddQ-h650UbJVtwKb79T5rLEpo4nd1NvgSUbH-cqbPj2LfC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273" y="4467780"/>
            <a:ext cx="3296155" cy="2472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s://encrypted-tbn2.gstatic.com/images?q=tbn:ANd9GcRLpqwjOXnBRqI8T5xbRzv5Bq_Brx-63Lgdesi7UBUv7R014tq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1619" y="4467780"/>
            <a:ext cx="2847092" cy="284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4176712" y="323453"/>
            <a:ext cx="12529392" cy="1261798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3168104" y="104353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http://www.leadmd.com/blog/wp-content/uploads/2013/02/robot.jpg</a:t>
            </a:r>
          </a:p>
        </p:txBody>
      </p:sp>
    </p:spTree>
    <p:extLst>
      <p:ext uri="{BB962C8B-B14F-4D97-AF65-F5344CB8AC3E}">
        <p14:creationId xmlns:p14="http://schemas.microsoft.com/office/powerpoint/2010/main" val="415205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0" y="395288"/>
            <a:ext cx="8569325" cy="1247775"/>
          </a:xfrm>
        </p:spPr>
        <p:txBody>
          <a:bodyPr/>
          <a:lstStyle/>
          <a:p>
            <a:pPr lvl="0"/>
            <a:r>
              <a:rPr lang="cs-CZ" sz="3200" dirty="0" smtClean="0">
                <a:solidFill>
                  <a:srgbClr val="1F497D"/>
                </a:solidFill>
              </a:rPr>
              <a:t>Zdroje:</a:t>
            </a:r>
            <a:endParaRPr lang="cs-CZ" sz="3200" dirty="0">
              <a:solidFill>
                <a:srgbClr val="1F497D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736056" y="147558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http://www.obchodni-dum.cz/file.phtml/551902/katalog/SIEWM16S890EU_2.jpg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736055" y="2810342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http://data.vsedomu.cz/elektro/0018/460/rucni-slehac-shm-5203.jpg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2736056" y="3563813"/>
            <a:ext cx="51827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http://www.kupsi.to/data/import/hp-tronic/335/91408/BOSTDA2630.jpg</a:t>
            </a: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2808063" y="4210144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http://elektrocentrum.eod.cz/editor/image/eshop_products/HP-SIN2481_l.jpg</a:t>
            </a:r>
          </a:p>
        </p:txBody>
      </p:sp>
      <p:sp>
        <p:nvSpPr>
          <p:cNvPr id="8" name="Obdélník 7">
            <a:hlinkClick r:id="rId7"/>
          </p:cNvPr>
          <p:cNvSpPr/>
          <p:nvPr/>
        </p:nvSpPr>
        <p:spPr>
          <a:xfrm>
            <a:off x="2798304" y="5147989"/>
            <a:ext cx="5058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/>
              <a:t>http://www.getsro.cz/images/large/0258/image.jpg</a:t>
            </a:r>
          </a:p>
        </p:txBody>
      </p:sp>
      <p:sp>
        <p:nvSpPr>
          <p:cNvPr id="9" name="Obdélník 8">
            <a:hlinkClick r:id="rId8"/>
          </p:cNvPr>
          <p:cNvSpPr/>
          <p:nvPr/>
        </p:nvSpPr>
        <p:spPr>
          <a:xfrm>
            <a:off x="2880072" y="58071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http://kuchyne.dumazahrada.cz/userdata/images/15694v_1a.jpg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376016" y="755501"/>
            <a:ext cx="48950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http://www.reko-decin.cz/images/EVP13H2CA.jpg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400840" y="147558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http://www.vetroshop.cz/FotoCache/Mid/07bf1789b.jpg</a:t>
            </a: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2520950" y="248369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http://data.vsedomu.cz/dilna/0001/460/kufr-na-naradi-hammer-22-56-cm.jpg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http://www.autofor-prislusenstvi.cz/fotky5072/fotos/_vyrn_680Ks42.jpg</a:t>
            </a: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2487478" y="44279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/>
              <a:t>http://www.handtools.cz/inshop/files/01520020021/H_WZ%201520.jpg</a:t>
            </a: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2520950" y="558003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http://www.bastler.cz/wp-content/uploads/2013/02/kleste-kombinacky.jpg</a:t>
            </a:r>
          </a:p>
        </p:txBody>
      </p:sp>
    </p:spTree>
    <p:extLst>
      <p:ext uri="{BB962C8B-B14F-4D97-AF65-F5344CB8AC3E}">
        <p14:creationId xmlns:p14="http://schemas.microsoft.com/office/powerpoint/2010/main" val="54027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/>
          </p:cNvPr>
          <p:cNvSpPr/>
          <p:nvPr/>
        </p:nvSpPr>
        <p:spPr>
          <a:xfrm>
            <a:off x="2582468" y="97829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http://www.auto-pech.de/CZ/Images/car_showcase2.png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0949" y="1979637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http://www.autobusovenoviny.cz/image/83/prvni-autobus-dle-normy-eev-dodala-do-belgie-skupina-irisbus-iveco.jpg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48323" y="3366890"/>
            <a:ext cx="5032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http://www.vyuka-ict.ic.cz/obrazky/IBM%20PC2.jpg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520949" y="4283893"/>
            <a:ext cx="50492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http://www.monitor.cz/md/d/pd4/le2/2a656/bi.jpg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548323" y="478794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http://www.domaci-napady.cz/wp-content/uploads/2007/07/zalozka-do-knizky-1.JPG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2548323" y="6300117"/>
            <a:ext cx="39275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http://www.vlukach.cz/res/img/vlak.jpg</a:t>
            </a:r>
          </a:p>
        </p:txBody>
      </p:sp>
    </p:spTree>
    <p:extLst>
      <p:ext uri="{BB962C8B-B14F-4D97-AF65-F5344CB8AC3E}">
        <p14:creationId xmlns:p14="http://schemas.microsoft.com/office/powerpoint/2010/main" val="291710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304008" y="118754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http://www.modablog.cz/assets/clanky/2009-04/clanek00039/upload/photo/armani.jpg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304007" y="226766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http://www.destniky.cz/destniky/destnik-gp-21-rainbow.html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2330694" y="3318173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http://www.odposlech-tech.cz/resize/domain/odposlech/files/baterka-menu.jpg?w=640&amp;h=480</a:t>
            </a:r>
          </a:p>
        </p:txBody>
      </p:sp>
      <p:sp>
        <p:nvSpPr>
          <p:cNvPr id="5" name="Obdélník 4">
            <a:hlinkClick r:id="rId5"/>
          </p:cNvPr>
          <p:cNvSpPr/>
          <p:nvPr/>
        </p:nvSpPr>
        <p:spPr>
          <a:xfrm>
            <a:off x="2330694" y="4571925"/>
            <a:ext cx="50545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http://www.nnp.cz/Files/nnp/aktuality/kartacek.jpg</a:t>
            </a:r>
          </a:p>
        </p:txBody>
      </p:sp>
      <p:sp>
        <p:nvSpPr>
          <p:cNvPr id="6" name="Obdélník 5">
            <a:hlinkClick r:id="rId6"/>
          </p:cNvPr>
          <p:cNvSpPr/>
          <p:nvPr/>
        </p:nvSpPr>
        <p:spPr>
          <a:xfrm>
            <a:off x="2346558" y="5292005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http://www.stoklasa.cz/fotkymaxi/090727_02.jpg?20091023144901</a:t>
            </a:r>
          </a:p>
        </p:txBody>
      </p:sp>
      <p:sp>
        <p:nvSpPr>
          <p:cNvPr id="7" name="Obdélník 6">
            <a:hlinkClick r:id="rId7"/>
          </p:cNvPr>
          <p:cNvSpPr/>
          <p:nvPr/>
        </p:nvSpPr>
        <p:spPr>
          <a:xfrm>
            <a:off x="2446661" y="644413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http://victorinoxcz.cz/data/USR_039_KOVANE_NOZE/7_7403_20.jpg</a:t>
            </a:r>
          </a:p>
        </p:txBody>
      </p:sp>
    </p:spTree>
    <p:extLst>
      <p:ext uri="{BB962C8B-B14F-4D97-AF65-F5344CB8AC3E}">
        <p14:creationId xmlns:p14="http://schemas.microsoft.com/office/powerpoint/2010/main" val="1905990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99</TotalTime>
  <Words>113</Words>
  <Application>Microsoft Office PowerPoint</Application>
  <PresentationFormat>Vlastní</PresentationFormat>
  <Paragraphs>34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Prezentace slouží k opakování učiva o výrobcích.</vt:lpstr>
      <vt:lpstr>Lidé si vyrobili pomocníky.</vt:lpstr>
      <vt:lpstr>Doma mamince pomáhá:</vt:lpstr>
      <vt:lpstr>Tatínkovi v práci pomáhá:</vt:lpstr>
      <vt:lpstr>Co pomáhá všem:</vt:lpstr>
      <vt:lpstr>Co ještě pomáhá všem?</vt:lpstr>
      <vt:lpstr>Zdroje: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13</cp:revision>
  <dcterms:created xsi:type="dcterms:W3CDTF">2012-03-27T19:27:08Z</dcterms:created>
  <dcterms:modified xsi:type="dcterms:W3CDTF">2013-05-13T18:01:27Z</dcterms:modified>
</cp:coreProperties>
</file>