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2" r:id="rId5"/>
    <p:sldId id="258" r:id="rId6"/>
    <p:sldId id="261" r:id="rId7"/>
    <p:sldId id="259" r:id="rId8"/>
    <p:sldId id="260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902" y="9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F799F53-E235-4F5D-AC9B-6B7EB2D1E1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884ABE4-CEED-440D-9D59-5C1C656082E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ebit.org/advantages-disadvantages-travell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6037" y="1136650"/>
          <a:ext cx="6911975" cy="4121155"/>
        </p:xfrm>
        <a:graphic>
          <a:graphicData uri="http://schemas.openxmlformats.org/drawingml/2006/table">
            <a:tbl>
              <a:tblPr/>
              <a:tblGrid>
                <a:gridCol w="2219325"/>
                <a:gridCol w="4692650"/>
              </a:tblGrid>
              <a:tr h="3476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96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Číslo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CZ.1.07/1.5.00/34.0112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Moderní škola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2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školy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Střední hotelová škola, s.r.o., Floriánské nám. 350, Kladno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Předmět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Konverzace v anglickém jazyce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Tematický okruh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Letecká doprava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Téma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Výhody a nevýhody letecké dopravy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Ročník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3.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Jméno autora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Mgr. Dalibor Bartoš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Datum tvorby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7. 4. 2013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Anotace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 materiál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popisuje výhody a nevýhody </a:t>
                      </a: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letecké dopravy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74" y="5434013"/>
            <a:ext cx="4752975" cy="11636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6" descr="logo_sos_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0"/>
            <a:ext cx="1112837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84237" y="144463"/>
            <a:ext cx="457200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eaLnBrk="0" hangingPunct="0">
              <a:defRPr/>
            </a:pPr>
            <a:r>
              <a:rPr lang="cs-CZ" i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lang="cs-CZ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Air</a:t>
            </a:r>
            <a:r>
              <a:rPr lang="cs-CZ" dirty="0"/>
              <a:t> </a:t>
            </a:r>
            <a:r>
              <a:rPr lang="cs-CZ" dirty="0" err="1"/>
              <a:t>Travel</a:t>
            </a:r>
            <a:r>
              <a:rPr lang="cs-CZ" dirty="0"/>
              <a:t> </a:t>
            </a:r>
            <a:r>
              <a:rPr lang="cs-CZ" dirty="0" err="1"/>
              <a:t>Advantages</a:t>
            </a:r>
            <a:r>
              <a:rPr lang="cs-CZ" dirty="0"/>
              <a:t> &amp; </a:t>
            </a:r>
            <a:r>
              <a:rPr lang="cs-CZ" dirty="0" err="1"/>
              <a:t>Disadvantages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Advantages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The biggest advantage of flying is that it is often the fastest way to get from one place to another, especially when long distances are involved</a:t>
            </a:r>
            <a:r>
              <a:rPr lang="en-US" sz="3200" dirty="0" smtClean="0">
                <a:solidFill>
                  <a:srgbClr val="FF0000"/>
                </a:solidFill>
              </a:rPr>
              <a:t>.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en-US" sz="3200" dirty="0" smtClean="0"/>
              <a:t>The </a:t>
            </a:r>
            <a:r>
              <a:rPr lang="en-US" sz="3200" dirty="0"/>
              <a:t>process of making arrangements to fly can be quite convenient. A plane ticket can be purchased by telephone or on the </a:t>
            </a:r>
            <a:r>
              <a:rPr lang="en-US" sz="3200" dirty="0" smtClean="0"/>
              <a:t>Internet</a:t>
            </a:r>
            <a:endParaRPr lang="cs-CZ" sz="3200" dirty="0" smtClean="0"/>
          </a:p>
          <a:p>
            <a:pPr>
              <a:buNone/>
            </a:pPr>
            <a:r>
              <a:rPr lang="en-US" dirty="0"/>
              <a:t/>
            </a:r>
            <a:br>
              <a:rPr lang="en-US" dirty="0"/>
            </a:b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Advantages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When you are looking for a safe way to travel from one place to another, air travel is near the top.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Airplanes can be quite comfortable and this makes it a nice way to travel.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Disadvantages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Some people have a fear flying because of the possibility of a fatal crash. However, according to the U.S. National Safety Council, flying in a commercial jet is 22 times safer than driving a vehicle on the </a:t>
            </a:r>
            <a:r>
              <a:rPr lang="en-US" sz="2800" dirty="0" smtClean="0">
                <a:solidFill>
                  <a:srgbClr val="FF0000"/>
                </a:solidFill>
              </a:rPr>
              <a:t>highway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en-US" sz="2800" dirty="0"/>
              <a:t>Most airports will be situated on the outskirts of the city so once you get off the plane you will still have a bit of a journey before reaching your final destination. </a:t>
            </a:r>
            <a:endParaRPr lang="cs-CZ" sz="28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Disadvantages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Although acquiring a ticket can be easy, the procedure of getting through an airport can be difficult. It often involves standing in long lines and being subjected to random searches.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en-US" sz="3200" dirty="0" smtClean="0"/>
              <a:t>Some economy sections of certain planes are quite crammed and there is very little room.</a:t>
            </a:r>
            <a:endParaRPr lang="cs-CZ" sz="3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Benefits</a:t>
            </a:r>
            <a:endParaRPr lang="cs-CZ" dirty="0"/>
          </a:p>
          <a:p>
            <a:r>
              <a:rPr lang="cs-CZ" dirty="0" err="1"/>
              <a:t>Convenience</a:t>
            </a:r>
            <a:endParaRPr lang="cs-CZ" dirty="0"/>
          </a:p>
          <a:p>
            <a:r>
              <a:rPr lang="cs-CZ" dirty="0" err="1" smtClean="0"/>
              <a:t>Crew</a:t>
            </a:r>
            <a:endParaRPr lang="cs-CZ" dirty="0" smtClean="0"/>
          </a:p>
          <a:p>
            <a:r>
              <a:rPr lang="cs-CZ" dirty="0" err="1" smtClean="0"/>
              <a:t>Customs</a:t>
            </a:r>
            <a:endParaRPr lang="cs-CZ" dirty="0" smtClean="0"/>
          </a:p>
          <a:p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Distance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urchase</a:t>
            </a:r>
            <a:endParaRPr lang="cs-CZ" dirty="0" smtClean="0"/>
          </a:p>
          <a:p>
            <a:r>
              <a:rPr lang="cs-CZ" dirty="0" smtClean="0"/>
              <a:t>Look for</a:t>
            </a:r>
          </a:p>
          <a:p>
            <a:r>
              <a:rPr lang="cs-CZ" dirty="0" err="1" smtClean="0"/>
              <a:t>Fear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Vzdálenost</a:t>
            </a:r>
          </a:p>
          <a:p>
            <a:r>
              <a:rPr lang="cs-CZ" dirty="0" smtClean="0"/>
              <a:t>Koupit</a:t>
            </a:r>
          </a:p>
          <a:p>
            <a:r>
              <a:rPr lang="cs-CZ" dirty="0" smtClean="0"/>
              <a:t>Hledat</a:t>
            </a:r>
          </a:p>
          <a:p>
            <a:r>
              <a:rPr lang="cs-CZ" dirty="0" smtClean="0"/>
              <a:t>Strach</a:t>
            </a:r>
          </a:p>
          <a:p>
            <a:r>
              <a:rPr lang="cs-CZ" dirty="0" smtClean="0"/>
              <a:t>Posádka</a:t>
            </a:r>
          </a:p>
          <a:p>
            <a:r>
              <a:rPr lang="cs-CZ" dirty="0" smtClean="0"/>
              <a:t>Celnice</a:t>
            </a:r>
          </a:p>
          <a:p>
            <a:r>
              <a:rPr lang="cs-CZ" dirty="0" smtClean="0"/>
              <a:t>Místo</a:t>
            </a:r>
          </a:p>
          <a:p>
            <a:r>
              <a:rPr lang="cs-CZ" dirty="0" smtClean="0"/>
              <a:t> Výhody</a:t>
            </a:r>
          </a:p>
          <a:p>
            <a:r>
              <a:rPr lang="cs-CZ" dirty="0" smtClean="0"/>
              <a:t>Pohodlí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Benefits</a:t>
            </a:r>
            <a:endParaRPr lang="cs-CZ" dirty="0" smtClean="0"/>
          </a:p>
          <a:p>
            <a:r>
              <a:rPr lang="cs-CZ" dirty="0" err="1" smtClean="0"/>
              <a:t>Convenience</a:t>
            </a:r>
            <a:endParaRPr lang="cs-CZ" dirty="0" smtClean="0"/>
          </a:p>
          <a:p>
            <a:r>
              <a:rPr lang="cs-CZ" dirty="0" err="1" smtClean="0"/>
              <a:t>Crew</a:t>
            </a:r>
            <a:endParaRPr lang="cs-CZ" dirty="0" smtClean="0"/>
          </a:p>
          <a:p>
            <a:r>
              <a:rPr lang="cs-CZ" dirty="0" err="1" smtClean="0"/>
              <a:t>Customs</a:t>
            </a:r>
            <a:endParaRPr lang="cs-CZ" dirty="0" smtClean="0"/>
          </a:p>
          <a:p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Distance</a:t>
            </a:r>
          </a:p>
          <a:p>
            <a:r>
              <a:rPr lang="cs-CZ" dirty="0" err="1" smtClean="0"/>
              <a:t>Purchase</a:t>
            </a:r>
            <a:endParaRPr lang="cs-CZ" dirty="0" smtClean="0"/>
          </a:p>
          <a:p>
            <a:r>
              <a:rPr lang="cs-CZ" dirty="0" smtClean="0"/>
              <a:t>Look for</a:t>
            </a:r>
          </a:p>
          <a:p>
            <a:r>
              <a:rPr lang="cs-CZ" dirty="0" err="1" smtClean="0"/>
              <a:t>Fear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Výhody</a:t>
            </a:r>
          </a:p>
          <a:p>
            <a:r>
              <a:rPr lang="cs-CZ" dirty="0" smtClean="0"/>
              <a:t>Pohodlí</a:t>
            </a:r>
          </a:p>
          <a:p>
            <a:r>
              <a:rPr lang="cs-CZ" dirty="0" smtClean="0"/>
              <a:t>Posádka</a:t>
            </a:r>
          </a:p>
          <a:p>
            <a:r>
              <a:rPr lang="cs-CZ" dirty="0" smtClean="0"/>
              <a:t>Celnice</a:t>
            </a:r>
          </a:p>
          <a:p>
            <a:r>
              <a:rPr lang="cs-CZ" dirty="0" smtClean="0"/>
              <a:t>Místo</a:t>
            </a:r>
          </a:p>
          <a:p>
            <a:r>
              <a:rPr lang="cs-CZ" dirty="0" smtClean="0"/>
              <a:t>Vzdálenost</a:t>
            </a:r>
          </a:p>
          <a:p>
            <a:r>
              <a:rPr lang="cs-CZ" dirty="0" smtClean="0"/>
              <a:t>Koupit</a:t>
            </a:r>
          </a:p>
          <a:p>
            <a:r>
              <a:rPr lang="cs-CZ" dirty="0" smtClean="0"/>
              <a:t>Hledat</a:t>
            </a:r>
          </a:p>
          <a:p>
            <a:r>
              <a:rPr lang="cs-CZ" dirty="0" smtClean="0"/>
              <a:t>Strach 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Air</a:t>
            </a:r>
            <a:r>
              <a:rPr lang="cs-CZ" sz="3200" dirty="0" smtClean="0"/>
              <a:t> </a:t>
            </a:r>
            <a:r>
              <a:rPr lang="cs-CZ" sz="3200" dirty="0" err="1" smtClean="0"/>
              <a:t>travel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US" sz="2800" dirty="0" smtClean="0"/>
              <a:t>Nobody can doubt the fact that our lives have been changed by air travel.</a:t>
            </a:r>
            <a:endParaRPr lang="cs-CZ" sz="2800" dirty="0"/>
          </a:p>
        </p:txBody>
      </p:sp>
      <p:pic>
        <p:nvPicPr>
          <p:cNvPr id="6" name="Zástupný symbol pro obrázek 5" descr="letadlo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7993" b="17993"/>
          <a:stretch>
            <a:fillRect/>
          </a:stretch>
        </p:blipFill>
        <p:spPr/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pt-BR" dirty="0" smtClean="0"/>
              <a:t>JONES, Joe. </a:t>
            </a:r>
            <a:r>
              <a:rPr lang="pt-BR" i="1" dirty="0" smtClean="0"/>
              <a:t>Wikipedia</a:t>
            </a:r>
            <a:r>
              <a:rPr lang="pt-BR" dirty="0" smtClean="0"/>
              <a:t> [online]. [cit. 10.1.2013]. Dostupný na WWW: http://en.wikipedia.org/wiki/File:KLM_777_pushback.jpg</a:t>
            </a:r>
            <a:endParaRPr lang="cs-CZ" dirty="0" smtClean="0"/>
          </a:p>
          <a:p>
            <a:r>
              <a:rPr lang="en-US" dirty="0" err="1" smtClean="0"/>
              <a:t>NEUVEDEN</a:t>
            </a:r>
            <a:r>
              <a:rPr lang="en-US" dirty="0" smtClean="0"/>
              <a:t>, </a:t>
            </a:r>
            <a:r>
              <a:rPr lang="en-US" dirty="0" err="1" smtClean="0"/>
              <a:t>Neuveden</a:t>
            </a:r>
            <a:r>
              <a:rPr lang="en-US" dirty="0" smtClean="0"/>
              <a:t>. </a:t>
            </a:r>
            <a:r>
              <a:rPr lang="en-US" i="1" dirty="0" smtClean="0"/>
              <a:t>The advantages and disadvantages of travelling by airplane</a:t>
            </a:r>
            <a:r>
              <a:rPr lang="en-US" dirty="0" smtClean="0"/>
              <a:t>[online]. [cit. 13.5.2013].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2"/>
              </a:rPr>
              <a:t>http://</a:t>
            </a:r>
            <a:r>
              <a:rPr lang="en-US" dirty="0" err="1" smtClean="0">
                <a:hlinkClick r:id="rId2"/>
              </a:rPr>
              <a:t>www.exebit.org</a:t>
            </a:r>
            <a:r>
              <a:rPr lang="en-US" dirty="0" smtClean="0">
                <a:hlinkClick r:id="rId2"/>
              </a:rPr>
              <a:t>/advantages-disadvantages-travelling</a:t>
            </a:r>
            <a:r>
              <a:rPr lang="en-US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err="1" smtClean="0"/>
              <a:t>JOSEPH</a:t>
            </a:r>
            <a:r>
              <a:rPr lang="cs-CZ" dirty="0" smtClean="0"/>
              <a:t>, </a:t>
            </a:r>
            <a:r>
              <a:rPr lang="cs-CZ" dirty="0" err="1" smtClean="0"/>
              <a:t>Chris</a:t>
            </a:r>
            <a:r>
              <a:rPr lang="cs-CZ" dirty="0" smtClean="0"/>
              <a:t>. </a:t>
            </a:r>
            <a:r>
              <a:rPr lang="cs-CZ" i="1" dirty="0" err="1" smtClean="0"/>
              <a:t>Air</a:t>
            </a:r>
            <a:r>
              <a:rPr lang="cs-CZ" i="1" dirty="0" smtClean="0"/>
              <a:t> </a:t>
            </a:r>
            <a:r>
              <a:rPr lang="cs-CZ" i="1" dirty="0" err="1" smtClean="0"/>
              <a:t>Travel</a:t>
            </a:r>
            <a:r>
              <a:rPr lang="cs-CZ" i="1" dirty="0" smtClean="0"/>
              <a:t> </a:t>
            </a:r>
            <a:r>
              <a:rPr lang="cs-CZ" i="1" dirty="0" err="1" smtClean="0"/>
              <a:t>Advantages</a:t>
            </a:r>
            <a:r>
              <a:rPr lang="cs-CZ" i="1" dirty="0" smtClean="0"/>
              <a:t> &amp; </a:t>
            </a:r>
            <a:r>
              <a:rPr lang="cs-CZ" i="1" dirty="0" err="1" smtClean="0"/>
              <a:t>Disadvantages</a:t>
            </a:r>
            <a:r>
              <a:rPr lang="cs-CZ" dirty="0" smtClean="0"/>
              <a:t> [online]. [cit. 13.5.2013]. Dostupný na WWW: http://www.</a:t>
            </a:r>
            <a:r>
              <a:rPr lang="cs-CZ" dirty="0" err="1" smtClean="0"/>
              <a:t>trails.com</a:t>
            </a:r>
            <a:r>
              <a:rPr lang="cs-CZ" dirty="0" smtClean="0"/>
              <a:t>/</a:t>
            </a:r>
            <a:r>
              <a:rPr lang="cs-CZ" dirty="0" err="1" smtClean="0"/>
              <a:t>facts</a:t>
            </a:r>
            <a:r>
              <a:rPr lang="cs-CZ" dirty="0" smtClean="0"/>
              <a:t>_10913_</a:t>
            </a:r>
            <a:r>
              <a:rPr lang="cs-CZ" dirty="0" err="1" smtClean="0"/>
              <a:t>air</a:t>
            </a:r>
            <a:r>
              <a:rPr lang="cs-CZ" dirty="0" smtClean="0"/>
              <a:t>-</a:t>
            </a:r>
            <a:r>
              <a:rPr lang="cs-CZ" dirty="0" err="1" smtClean="0"/>
              <a:t>travel</a:t>
            </a:r>
            <a:r>
              <a:rPr lang="cs-CZ" dirty="0" smtClean="0"/>
              <a:t>-</a:t>
            </a:r>
            <a:r>
              <a:rPr lang="cs-CZ" dirty="0" err="1" smtClean="0"/>
              <a:t>advantages</a:t>
            </a:r>
            <a:r>
              <a:rPr lang="cs-CZ" dirty="0" smtClean="0"/>
              <a:t>-</a:t>
            </a:r>
            <a:r>
              <a:rPr lang="cs-CZ" dirty="0" err="1" smtClean="0"/>
              <a:t>disadvantages.html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49</TotalTime>
  <Words>365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Air Travel Advantages &amp; Disadvantages </vt:lpstr>
      <vt:lpstr>Advantages</vt:lpstr>
      <vt:lpstr>Advantages</vt:lpstr>
      <vt:lpstr>Disadvantages</vt:lpstr>
      <vt:lpstr>Disadvantages</vt:lpstr>
      <vt:lpstr>Match new vocabulary</vt:lpstr>
      <vt:lpstr>Solution</vt:lpstr>
      <vt:lpstr>Air travel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Air Travel Advantages &amp; Disadvantages </dc:title>
  <dc:creator>Dalibor Bartoš</dc:creator>
  <cp:lastModifiedBy>Dalibor Bartoš</cp:lastModifiedBy>
  <cp:revision>2</cp:revision>
  <dcterms:created xsi:type="dcterms:W3CDTF">2013-05-13T19:44:04Z</dcterms:created>
  <dcterms:modified xsi:type="dcterms:W3CDTF">2013-05-13T20:33:07Z</dcterms:modified>
</cp:coreProperties>
</file>