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64" r:id="rId4"/>
    <p:sldId id="265" r:id="rId5"/>
    <p:sldId id="266" r:id="rId6"/>
    <p:sldId id="267" r:id="rId7"/>
    <p:sldId id="268" r:id="rId8"/>
    <p:sldId id="269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9706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5278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850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2935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7264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2253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903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7608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8747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5935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66803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E859A8-C553-4EDB-A79F-BB4E9A608A1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8B779C-D545-41BC-AC23-04D1857435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3449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40401"/>
            <a:ext cx="576262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290667" y="2636912"/>
            <a:ext cx="8562665" cy="2831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Základní škola a Mateřská škola Libáň, okres Jičín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Moderní škola 2010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VY_32_INOVACE_E 12-16 Péče o nemocné dítě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4518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2060"/>
                </a:solidFill>
              </a:rPr>
              <a:t>Péče o nemocné dítě</a:t>
            </a:r>
            <a:endParaRPr lang="cs-CZ" sz="4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149080"/>
            <a:ext cx="8229600" cy="1977083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rgbClr val="C00000"/>
                </a:solidFill>
              </a:rPr>
              <a:t>              Pracovní výchova - dívky 9.tř.</a:t>
            </a:r>
            <a:endParaRPr lang="cs-CZ" sz="36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rgbClr val="C00000"/>
                </a:solidFill>
              </a:rPr>
              <a:t>                        Prezentace č. 16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4" name="6cípá hvězda 3"/>
          <p:cNvSpPr/>
          <p:nvPr/>
        </p:nvSpPr>
        <p:spPr>
          <a:xfrm>
            <a:off x="1407987" y="2611760"/>
            <a:ext cx="914400" cy="914400"/>
          </a:xfrm>
          <a:prstGeom prst="star6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6cípá hvězda 4"/>
          <p:cNvSpPr/>
          <p:nvPr/>
        </p:nvSpPr>
        <p:spPr>
          <a:xfrm>
            <a:off x="6830710" y="2601741"/>
            <a:ext cx="914400" cy="914400"/>
          </a:xfrm>
          <a:prstGeom prst="star6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4293485" y="2624336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17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Dohled dětské lékařky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 - tělesný a duševní vývoj i zdravotní stav dítěte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sleduje průběžně </a:t>
            </a:r>
            <a:r>
              <a:rPr lang="cs-CZ" b="1" dirty="0" smtClean="0"/>
              <a:t>dětský lékař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matka chodí na pravidelné prohlídky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a </a:t>
            </a:r>
            <a:r>
              <a:rPr lang="cs-CZ" b="1" dirty="0" smtClean="0"/>
              <a:t>očkování</a:t>
            </a:r>
            <a:r>
              <a:rPr lang="cs-CZ" dirty="0" smtClean="0"/>
              <a:t>: </a:t>
            </a:r>
            <a:r>
              <a:rPr lang="cs-CZ" dirty="0" smtClean="0"/>
              <a:t>proti záškrtu, tetanu, černému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kašli, dětské obrně, spalničkám,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		   příušnicím, zarděnkám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průběžné sledování zdravotního stavu dítěte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umožňuje lékaři úspěšnou léčbu při onemocnění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93939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b="1" dirty="0" smtClean="0">
                <a:ln w="1905"/>
                <a:solidFill>
                  <a:schemeClr val="accent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Příznaky nemoci</a:t>
            </a:r>
            <a:endParaRPr lang="cs-CZ" b="1" dirty="0">
              <a:ln w="1905"/>
              <a:solidFill>
                <a:schemeClr val="accent2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- prvními příznaky onemocnění dítěte jsou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změny v jeho chování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bývá plačtivé, mrzuté, unavené a špatně spí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ztrácí zájem o hru, přestává jíst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stěžuje si na bolest, má zvýšenou teplotu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dalšími příznaky je rýma, kašel,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zvracení, průjem, vyrážka apod.</a:t>
            </a:r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6969968" y="4744500"/>
            <a:ext cx="914400" cy="914400"/>
          </a:xfrm>
          <a:prstGeom prst="su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0692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b="1" u="sng" dirty="0" smtClean="0"/>
              <a:t>Objeví-li se u dítěte příznaky nemoci: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a, </a:t>
            </a:r>
            <a:r>
              <a:rPr lang="cs-CZ" dirty="0" smtClean="0"/>
              <a:t>uložíme dítě do postýlky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b,</a:t>
            </a:r>
            <a:r>
              <a:rPr lang="cs-CZ" dirty="0" smtClean="0"/>
              <a:t> změříme mu teplotu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c,</a:t>
            </a:r>
            <a:r>
              <a:rPr lang="cs-CZ" dirty="0" smtClean="0"/>
              <a:t> zajistíme vyšetření lékařem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zdravé dítě má teplotu 36,5° 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za zvýšenou teplotu pokládáme 37° 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 smtClean="0"/>
              <a:t>horečkou</a:t>
            </a:r>
            <a:r>
              <a:rPr lang="cs-CZ" dirty="0" smtClean="0"/>
              <a:t> rozumíme vyšší než </a:t>
            </a:r>
            <a:r>
              <a:rPr lang="cs-CZ" b="1" dirty="0" smtClean="0"/>
              <a:t>38° 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tělesná teplota v průběhu dne kolísá,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nejvyšší bývá večer</a:t>
            </a:r>
            <a:endParaRPr lang="cs-CZ" dirty="0"/>
          </a:p>
        </p:txBody>
      </p:sp>
      <p:sp>
        <p:nvSpPr>
          <p:cNvPr id="4" name="Výbuch 1 3"/>
          <p:cNvSpPr/>
          <p:nvPr/>
        </p:nvSpPr>
        <p:spPr>
          <a:xfrm>
            <a:off x="5868144" y="1484784"/>
            <a:ext cx="914400" cy="914400"/>
          </a:xfrm>
          <a:prstGeom prst="irregularSeal1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6cípá hvězda 4"/>
          <p:cNvSpPr/>
          <p:nvPr/>
        </p:nvSpPr>
        <p:spPr>
          <a:xfrm>
            <a:off x="7308304" y="4343400"/>
            <a:ext cx="914400" cy="914400"/>
          </a:xfrm>
          <a:prstGeom prst="star6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1969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610944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- při závažných stavech dítěte dopravíme dítě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do nemocnice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účinná léčba předpokládá správné stanovení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diagnózy, což může učinit pouze lékař</a:t>
            </a:r>
          </a:p>
          <a:p>
            <a:pPr marL="0" indent="0">
              <a:buNone/>
            </a:pPr>
            <a:r>
              <a:rPr lang="cs-CZ" dirty="0" smtClean="0"/>
              <a:t> - bez jeho vědomí nepodáváme žádné léky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dirty="0" smtClean="0"/>
              <a:t>Pobyt dítěte v </a:t>
            </a:r>
            <a:r>
              <a:rPr lang="cs-CZ" b="1" dirty="0" smtClean="0"/>
              <a:t>nemocnici:</a:t>
            </a:r>
            <a:endParaRPr lang="cs-CZ" b="1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pro dítě velmi stresující záležitost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cizí prostředí, lékařský zákrok, léčba apod.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rodič může dítě doprovázet do 6 let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27522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Ošetřování nemocného dítěte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- dbáme na dodržování klidu dítěte na lůžku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pečujeme o tělesnou hygienu dítěte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 smtClean="0"/>
              <a:t>dodržujeme předepsané dávky léků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podáváme lehkou stravu, klademe důraz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na </a:t>
            </a:r>
            <a:r>
              <a:rPr lang="cs-CZ" b="1" dirty="0" smtClean="0"/>
              <a:t>vyšší příjem tekutin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někdy je nutné, aby dítě dodržovalo dietu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k nemocnému dítěti přistupujeme klidně,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 úsměvem, věnujeme se </a:t>
            </a:r>
            <a:r>
              <a:rPr lang="cs-CZ" dirty="0" smtClean="0"/>
              <a:t>mu (</a:t>
            </a:r>
            <a:r>
              <a:rPr lang="cs-CZ" dirty="0" smtClean="0"/>
              <a:t>četba, pohádky)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246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228531"/>
          </a:xfrm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- choroboplodné zárodky (viry a baktérie)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jsou příčinou většiny onemocnění dětí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šíří se kontaktem s nemocnými lidmi,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infikovanými potravinami nebo předměty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nejúčinnějším způsobem ochrany je očkování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očkují se jen děti zdravé a podle daných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předpisů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všechny vakcíny jsou zapisovány do očkovacího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průkazu dítěte</a:t>
            </a: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6374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Nejčastější onemocnění dětí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a,</a:t>
            </a:r>
            <a:r>
              <a:rPr lang="cs-CZ" dirty="0" smtClean="0"/>
              <a:t> </a:t>
            </a:r>
            <a:r>
              <a:rPr lang="cs-CZ" b="1" dirty="0" smtClean="0"/>
              <a:t>přenosná infekční onemocnění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chřipka, onemocnění dýchacích cest (rýma,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zánět průdušek, kašel, zánět nosních dutin)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zarděnky, plané neštovice, příušnice apod.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b, chronická onemocnění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alergie, přecitlivělost organismu vůči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určitým látkám (pyly, roztoči, plísně a jiné)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c, úrazy a otravy dětí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2854418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 úvodní strán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 úvodní stránka</Template>
  <TotalTime>130</TotalTime>
  <Words>468</Words>
  <Application>Microsoft Office PowerPoint</Application>
  <PresentationFormat>Předvádění na obrazovce (4:3)</PresentationFormat>
  <Paragraphs>72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prezentace úvodní stránka</vt:lpstr>
      <vt:lpstr>Snímek 1</vt:lpstr>
      <vt:lpstr>Péče o nemocné dítě</vt:lpstr>
      <vt:lpstr>Dohled dětské lékařky</vt:lpstr>
      <vt:lpstr>Příznaky nemoci</vt:lpstr>
      <vt:lpstr>Snímek 5</vt:lpstr>
      <vt:lpstr>Snímek 6</vt:lpstr>
      <vt:lpstr>Ošetřování nemocného dítěte</vt:lpstr>
      <vt:lpstr>Snímek 8</vt:lpstr>
      <vt:lpstr>Nejčastější onemocnění dětí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 Matasová</dc:creator>
  <cp:lastModifiedBy>expert</cp:lastModifiedBy>
  <cp:revision>17</cp:revision>
  <dcterms:created xsi:type="dcterms:W3CDTF">2011-06-01T12:04:39Z</dcterms:created>
  <dcterms:modified xsi:type="dcterms:W3CDTF">2012-03-16T08:17:52Z</dcterms:modified>
</cp:coreProperties>
</file>