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03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51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407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708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108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549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63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07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278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764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079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446D5-83FB-4BC4-9996-04C372A3FF4D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0AAAA-5916-48F3-951E-9361E5E276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172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6000" y="2551837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12/03- Početí a těhotenství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1909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252028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Početí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těhotenství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3284984"/>
            <a:ext cx="5472608" cy="136815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Prezentace č.3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755576" y="3398688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4427984" y="519080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7740352" y="342900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6732240" y="519080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2113459" y="5116510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68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Důležité  informace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Jakmile se objeví první menstruace, získává</a:t>
            </a:r>
          </a:p>
          <a:p>
            <a:pPr marL="0" indent="0">
              <a:buNone/>
            </a:pPr>
            <a:r>
              <a:rPr lang="cs-CZ" dirty="0" smtClean="0"/>
              <a:t>    dívka schopnost otěhotnět.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Rozvaha před početím – k zamyšlení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 </a:t>
            </a:r>
            <a:r>
              <a:rPr lang="cs-CZ" dirty="0" smtClean="0"/>
              <a:t>neponechávat početí dítěte náhodě</a:t>
            </a:r>
          </a:p>
          <a:p>
            <a:pPr marL="0" indent="0">
              <a:buNone/>
            </a:pPr>
            <a:r>
              <a:rPr lang="cs-CZ" dirty="0" smtClean="0"/>
              <a:t>    -  znát svůj zdravotní stav(oba partneři)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 alespoň 3 měsíce před početím upravit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svou životosprávu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 vyvarovat se alkoholu, kouření a jiných drog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01878" y="1840537"/>
            <a:ext cx="17019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923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Početí a těhotenství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sz="6000" b="1" dirty="0" smtClean="0"/>
              <a:t>Koncepce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=  splynutí mužské pohlavní buňky(spermie)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s pohlavní buňkou ženskou(vajíčkem) při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pohlavním styku</a:t>
            </a:r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b="1" dirty="0"/>
              <a:t> </a:t>
            </a:r>
            <a:r>
              <a:rPr lang="cs-CZ" sz="6000" b="1" dirty="0" smtClean="0"/>
              <a:t>   Oplození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=  při pohlavním styku se spermie dostanou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do vnitřních pohlavních orgánů ženy, putují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děložním hrdlem do děložní dutiny a do</a:t>
            </a:r>
          </a:p>
          <a:p>
            <a:pPr marL="0" indent="0">
              <a:buNone/>
            </a:pPr>
            <a:r>
              <a:rPr lang="cs-CZ" sz="6000" dirty="0"/>
              <a:t>    </a:t>
            </a:r>
            <a:r>
              <a:rPr lang="cs-CZ" sz="6000" dirty="0" smtClean="0"/>
              <a:t>   vejcovodů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- zde se setkají s vajíčkem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- spermie vajíčko obklopí, pouze jediné se však podaří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proniknout obalem  vajíčka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- dochází k oplození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6587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87016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Oplození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    Oplodněné vajíčko se v průběhu cesty do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dělohy začíná dělit, tzv. rýhovat.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Dochází k množení buněk.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Oplozené a rýhující se vajíčko putuje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vejcovodem do dělohy, kde se 6. až 7. den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po oplození uhnízdí v děložní sliznici.  	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Zde pokračuje jeho rychlý vývoj.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269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Těhotenství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/>
              <a:t>Vlastní těhotenství začíná uhnízděním       mnohobuněčného kulovitého útvaru.</a:t>
            </a:r>
          </a:p>
          <a:p>
            <a:pPr marL="0" indent="0">
              <a:buNone/>
            </a:pPr>
            <a:r>
              <a:rPr lang="cs-CZ" sz="3000" dirty="0" smtClean="0"/>
              <a:t>              Z části buněk se vyvine zevní a vnitřní</a:t>
            </a:r>
          </a:p>
          <a:p>
            <a:pPr marL="0" indent="0">
              <a:buNone/>
            </a:pPr>
            <a:r>
              <a:rPr lang="cs-CZ" sz="3000" dirty="0" smtClean="0"/>
              <a:t>              zárodečný obal.</a:t>
            </a:r>
          </a:p>
          <a:p>
            <a:pPr marL="0" indent="0">
              <a:buNone/>
            </a:pPr>
            <a:r>
              <a:rPr lang="cs-CZ" sz="3000" dirty="0" smtClean="0"/>
              <a:t>Vak blan je vyplněn tekutinou = </a:t>
            </a: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plodovou vodou.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Z buněk uložených uvnitř vznikají základy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vlastního zárodku, pupečníku a vnitřní části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plodových obalů.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06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267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Početí a těhotenství</vt:lpstr>
      <vt:lpstr>Důležité  informace</vt:lpstr>
      <vt:lpstr>Početí a těhotenství</vt:lpstr>
      <vt:lpstr>Oplození</vt:lpstr>
      <vt:lpstr>Těhotenství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Početí a těhotenství</dc:title>
  <dc:creator>Ivana Matasová</dc:creator>
  <cp:lastModifiedBy>Ivana Matasová</cp:lastModifiedBy>
  <cp:revision>20</cp:revision>
  <dcterms:created xsi:type="dcterms:W3CDTF">2011-02-16T09:31:19Z</dcterms:created>
  <dcterms:modified xsi:type="dcterms:W3CDTF">2011-03-30T10:21:50Z</dcterms:modified>
</cp:coreProperties>
</file>