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7" r:id="rId3"/>
    <p:sldId id="256" r:id="rId4"/>
    <p:sldId id="259" r:id="rId5"/>
    <p:sldId id="260" r:id="rId6"/>
    <p:sldId id="258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4760F-045F-414B-8AA4-830ABF7D454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11EF8C-E85D-4BF7-9F69-F299F3CF92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973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F2E65F8-1E40-48BB-82E6-66965D8038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1FD12CB-C287-492D-AE9A-B7F2A5C02142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11ED362-3CCD-47CD-8240-382001DCE1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793490"/>
              </p:ext>
            </p:extLst>
          </p:nvPr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Josefíková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VY_32_INOVACE_12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Jednotky času -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převody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501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Anotace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Prezentace slouží k vyvození převodů jednotek a vede žáky k pochopení vztahů mezi jednotkami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619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PŘEVODY JEDNOTEK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JEDNOTKY ČASU</a:t>
            </a: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6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JEDNOTKY ČASU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3645024"/>
            <a:ext cx="4608512" cy="259228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  sekunda		  s</a:t>
            </a:r>
          </a:p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  minuta		  min</a:t>
            </a:r>
          </a:p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  hodina		  h</a:t>
            </a:r>
          </a:p>
          <a:p>
            <a:pPr algn="l"/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/>
            <a:r>
              <a:rPr lang="cs-CZ" sz="2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en, týden, měsíc, rok 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14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JEDNOTKY ČASU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3573016"/>
            <a:ext cx="4968552" cy="259228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1 h		= 60 min</a:t>
            </a:r>
          </a:p>
          <a:p>
            <a:pPr algn="l"/>
            <a:r>
              <a:rPr lang="cs-CZ" sz="2800" dirty="0" smtClean="0">
                <a:solidFill>
                  <a:srgbClr val="7030A0"/>
                </a:solidFill>
              </a:rPr>
              <a:t>1 min	= 60 s</a:t>
            </a:r>
          </a:p>
          <a:p>
            <a:pPr algn="l"/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/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 den	= 24 h</a:t>
            </a:r>
          </a:p>
          <a:p>
            <a:pPr algn="l"/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 týden	= 7 dnů</a:t>
            </a:r>
          </a:p>
          <a:p>
            <a:pPr algn="l"/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 měsíc	= 28-31 dnů</a:t>
            </a:r>
          </a:p>
          <a:p>
            <a:pPr algn="l"/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 rok	= 365-366 dnů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667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539552" y="90872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JEDNOTKY ČASU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2924944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1844824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1844824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2958374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2968760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1835086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1835086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3481719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3492230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2574196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257419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2584707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375450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375450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3754502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22" name="Obdélník 21"/>
          <p:cNvSpPr/>
          <p:nvPr/>
        </p:nvSpPr>
        <p:spPr>
          <a:xfrm>
            <a:off x="395536" y="4581128"/>
            <a:ext cx="84249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Při posunu o kopeček </a:t>
            </a:r>
            <a:r>
              <a:rPr lang="cs-CZ" sz="2800" dirty="0" smtClean="0">
                <a:solidFill>
                  <a:srgbClr val="7030A0"/>
                </a:solidFill>
              </a:rPr>
              <a:t>vpravo 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násobíme šedesáti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Při posunu o kopeček</a:t>
            </a:r>
            <a:r>
              <a:rPr lang="cs-CZ" sz="2800" dirty="0" smtClean="0">
                <a:solidFill>
                  <a:srgbClr val="0070C0"/>
                </a:solidFill>
              </a:rPr>
              <a:t> vlevo 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dělíme šedesáti</a:t>
            </a:r>
          </a:p>
        </p:txBody>
      </p:sp>
    </p:spTree>
    <p:extLst>
      <p:ext uri="{BB962C8B-B14F-4D97-AF65-F5344CB8AC3E}">
        <p14:creationId xmlns:p14="http://schemas.microsoft.com/office/powerpoint/2010/main" val="206051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683568" y="1854562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1887992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1898378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1344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764704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764704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2411337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2421848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1503814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1503813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151432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2934557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3689" y="294506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2934556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3861048"/>
            <a:ext cx="4392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 h = </a:t>
            </a:r>
            <a:r>
              <a:rPr lang="cs-CZ" sz="3600" dirty="0" smtClean="0">
                <a:solidFill>
                  <a:srgbClr val="7030A0"/>
                </a:solidFill>
              </a:rPr>
              <a:t>60</a:t>
            </a:r>
            <a:r>
              <a:rPr lang="cs-CZ" sz="3600" dirty="0" smtClean="0"/>
              <a:t> min</a:t>
            </a:r>
          </a:p>
          <a:p>
            <a:pPr algn="ctr"/>
            <a:r>
              <a:rPr lang="cs-CZ" sz="3600" dirty="0" smtClean="0"/>
              <a:t>1 min = </a:t>
            </a:r>
            <a:r>
              <a:rPr lang="cs-CZ" sz="3600" dirty="0" smtClean="0">
                <a:solidFill>
                  <a:srgbClr val="7030A0"/>
                </a:solidFill>
              </a:rPr>
              <a:t>60</a:t>
            </a:r>
            <a:r>
              <a:rPr lang="cs-CZ" sz="3600" dirty="0" smtClean="0"/>
              <a:t> s</a:t>
            </a:r>
          </a:p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60</a:t>
            </a:r>
            <a:r>
              <a:rPr lang="cs-CZ" sz="3600" dirty="0" smtClean="0"/>
              <a:t> min = 1 h</a:t>
            </a:r>
          </a:p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60</a:t>
            </a:r>
            <a:r>
              <a:rPr lang="cs-CZ" sz="3600" dirty="0" smtClean="0"/>
              <a:t> s = 1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3470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683568" y="1854562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1887992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1898378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1344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764704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764704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2411337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2421848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1503814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1503813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151432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2934557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3689" y="294506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2934556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9571" y="3615233"/>
            <a:ext cx="75302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		3 h = 3 x </a:t>
            </a:r>
            <a:r>
              <a:rPr lang="cs-CZ" sz="3600" dirty="0" smtClean="0">
                <a:solidFill>
                  <a:srgbClr val="7030A0"/>
                </a:solidFill>
              </a:rPr>
              <a:t>60</a:t>
            </a:r>
            <a:r>
              <a:rPr lang="cs-CZ" sz="3600" dirty="0" smtClean="0"/>
              <a:t> min</a:t>
            </a:r>
          </a:p>
          <a:p>
            <a:r>
              <a:rPr lang="cs-CZ" sz="3600" dirty="0" smtClean="0"/>
              <a:t>		3 h = 180 min</a:t>
            </a:r>
          </a:p>
          <a:p>
            <a:endParaRPr lang="cs-CZ" sz="3600" dirty="0" smtClean="0"/>
          </a:p>
          <a:p>
            <a:r>
              <a:rPr lang="cs-CZ" sz="3600" dirty="0" smtClean="0"/>
              <a:t>		4 min = 4 x </a:t>
            </a:r>
            <a:r>
              <a:rPr lang="cs-CZ" sz="3600" dirty="0" smtClean="0">
                <a:solidFill>
                  <a:srgbClr val="7030A0"/>
                </a:solidFill>
              </a:rPr>
              <a:t>60</a:t>
            </a:r>
            <a:r>
              <a:rPr lang="cs-CZ" sz="3600" dirty="0" smtClean="0"/>
              <a:t> s</a:t>
            </a:r>
          </a:p>
          <a:p>
            <a:r>
              <a:rPr lang="cs-CZ" sz="3600" dirty="0" smtClean="0"/>
              <a:t> 		4 min = 240 s</a:t>
            </a:r>
          </a:p>
        </p:txBody>
      </p:sp>
    </p:spTree>
    <p:extLst>
      <p:ext uri="{BB962C8B-B14F-4D97-AF65-F5344CB8AC3E}">
        <p14:creationId xmlns:p14="http://schemas.microsoft.com/office/powerpoint/2010/main" val="266456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683568" y="1854562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1887992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1898378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1344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764704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764704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2411337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2421848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1503814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1503813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151432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2934557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3689" y="294506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2934556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9571" y="3615233"/>
            <a:ext cx="75302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	</a:t>
            </a:r>
            <a:r>
              <a:rPr lang="cs-CZ" sz="3600" dirty="0" smtClean="0"/>
              <a:t>	360 </a:t>
            </a:r>
            <a:r>
              <a:rPr lang="cs-CZ" sz="3600" dirty="0"/>
              <a:t>min = </a:t>
            </a:r>
            <a:r>
              <a:rPr lang="cs-CZ" sz="3600" dirty="0" smtClean="0"/>
              <a:t>360 : </a:t>
            </a:r>
            <a:r>
              <a:rPr lang="cs-CZ" sz="3600" dirty="0" smtClean="0">
                <a:solidFill>
                  <a:srgbClr val="0070C0"/>
                </a:solidFill>
              </a:rPr>
              <a:t>60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360 min = 6 h</a:t>
            </a:r>
            <a:endParaRPr lang="cs-CZ" sz="3600" dirty="0"/>
          </a:p>
          <a:p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>
                <a:solidFill>
                  <a:srgbClr val="0070C0"/>
                </a:solidFill>
              </a:rPr>
              <a:t>	</a:t>
            </a:r>
            <a:r>
              <a:rPr lang="cs-CZ" sz="3600" dirty="0" smtClean="0">
                <a:solidFill>
                  <a:srgbClr val="0070C0"/>
                </a:solidFill>
              </a:rPr>
              <a:t>	</a:t>
            </a:r>
            <a:r>
              <a:rPr lang="cs-CZ" sz="3600" dirty="0" smtClean="0"/>
              <a:t>120 </a:t>
            </a:r>
            <a:r>
              <a:rPr lang="cs-CZ" sz="3600" dirty="0"/>
              <a:t>s = </a:t>
            </a:r>
            <a:r>
              <a:rPr lang="cs-CZ" sz="3600" dirty="0" smtClean="0"/>
              <a:t>120 : </a:t>
            </a:r>
            <a:r>
              <a:rPr lang="cs-CZ" sz="3600" dirty="0" smtClean="0">
                <a:solidFill>
                  <a:srgbClr val="0070C0"/>
                </a:solidFill>
              </a:rPr>
              <a:t>60</a:t>
            </a:r>
            <a:r>
              <a:rPr lang="cs-CZ" sz="3600" dirty="0" smtClean="0"/>
              <a:t> min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	120 s = 2 min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0445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683568" y="1854562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1887992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1898378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1344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764704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764704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2411337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2421848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1503814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1503813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151432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2934557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3689" y="294506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2934556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77072"/>
            <a:ext cx="80342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h 	 =		min	  420 s    =	    min</a:t>
            </a:r>
          </a:p>
          <a:p>
            <a:r>
              <a:rPr lang="cs-CZ" sz="2800" dirty="0" smtClean="0"/>
              <a:t>8 min=		s	  300 min=	    h</a:t>
            </a:r>
          </a:p>
          <a:p>
            <a:r>
              <a:rPr lang="cs-CZ" sz="2800" dirty="0" smtClean="0"/>
              <a:t>5 h	 =		min	  180 s    =	    min</a:t>
            </a:r>
          </a:p>
          <a:p>
            <a:r>
              <a:rPr lang="cs-CZ" sz="2800" dirty="0" smtClean="0"/>
              <a:t>9 h	 =		min	  240 s    =	    min</a:t>
            </a:r>
          </a:p>
          <a:p>
            <a:r>
              <a:rPr lang="cs-CZ" sz="2800" dirty="0" smtClean="0"/>
              <a:t>2 min=		s	  480 min=	    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1887" y="3591399"/>
            <a:ext cx="3897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Procvičuj: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0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683568" y="1854562"/>
            <a:ext cx="7632848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hnutá šipka dolů 4"/>
          <p:cNvSpPr/>
          <p:nvPr/>
        </p:nvSpPr>
        <p:spPr>
          <a:xfrm>
            <a:off x="683568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503960" y="774442"/>
            <a:ext cx="3888432" cy="1080120"/>
          </a:xfrm>
          <a:prstGeom prst="curved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499992" y="1887992"/>
            <a:ext cx="3816424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683568" y="1898378"/>
            <a:ext cx="3888432" cy="1046690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1344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069" y="764704"/>
            <a:ext cx="1059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X 60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02296" y="764704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7030A0"/>
                </a:solidFill>
              </a:rPr>
              <a:t>X 60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84048" y="2411337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:</a:t>
            </a:r>
            <a:r>
              <a:rPr lang="cs-CZ" sz="2800" dirty="0" smtClean="0">
                <a:solidFill>
                  <a:srgbClr val="0070C0"/>
                </a:solidFill>
              </a:rPr>
              <a:t> 60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86856" y="2421848"/>
            <a:ext cx="93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: 60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8316416" y="1503814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39753" y="1503813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3568" y="1514325"/>
            <a:ext cx="0" cy="116913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39552" y="2934557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3689" y="294506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min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067799" y="2934556"/>
            <a:ext cx="364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77072"/>
            <a:ext cx="80342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h 	 = </a:t>
            </a:r>
            <a:r>
              <a:rPr lang="cs-CZ" sz="2800" dirty="0" smtClean="0">
                <a:solidFill>
                  <a:srgbClr val="7030A0"/>
                </a:solidFill>
              </a:rPr>
              <a:t>240</a:t>
            </a:r>
            <a:r>
              <a:rPr lang="cs-CZ" sz="2800" dirty="0" smtClean="0"/>
              <a:t>	min	  420 s    = </a:t>
            </a:r>
            <a:r>
              <a:rPr lang="cs-CZ" sz="2800" dirty="0" smtClean="0">
                <a:solidFill>
                  <a:srgbClr val="0070C0"/>
                </a:solidFill>
              </a:rPr>
              <a:t>7</a:t>
            </a:r>
            <a:r>
              <a:rPr lang="cs-CZ" sz="2800" dirty="0" smtClean="0"/>
              <a:t>	    min</a:t>
            </a:r>
          </a:p>
          <a:p>
            <a:r>
              <a:rPr lang="cs-CZ" sz="2800" dirty="0" smtClean="0"/>
              <a:t>8 min= </a:t>
            </a:r>
            <a:r>
              <a:rPr lang="cs-CZ" sz="2800" dirty="0" smtClean="0">
                <a:solidFill>
                  <a:srgbClr val="7030A0"/>
                </a:solidFill>
              </a:rPr>
              <a:t>480</a:t>
            </a:r>
            <a:r>
              <a:rPr lang="cs-CZ" sz="2800" dirty="0" smtClean="0"/>
              <a:t>	s	  300 min= </a:t>
            </a:r>
            <a:r>
              <a:rPr lang="cs-CZ" sz="2800" dirty="0" smtClean="0">
                <a:solidFill>
                  <a:srgbClr val="0070C0"/>
                </a:solidFill>
              </a:rPr>
              <a:t>5</a:t>
            </a:r>
            <a:r>
              <a:rPr lang="cs-CZ" sz="2800" dirty="0" smtClean="0"/>
              <a:t>	    h</a:t>
            </a:r>
          </a:p>
          <a:p>
            <a:r>
              <a:rPr lang="cs-CZ" sz="2800" dirty="0" smtClean="0"/>
              <a:t>5 h	 = </a:t>
            </a:r>
            <a:r>
              <a:rPr lang="cs-CZ" sz="2800" dirty="0" smtClean="0">
                <a:solidFill>
                  <a:srgbClr val="7030A0"/>
                </a:solidFill>
              </a:rPr>
              <a:t>300</a:t>
            </a:r>
            <a:r>
              <a:rPr lang="cs-CZ" sz="2800" dirty="0" smtClean="0"/>
              <a:t>	min	  180 s    = </a:t>
            </a:r>
            <a:r>
              <a:rPr lang="cs-CZ" sz="28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/>
              <a:t>	    min</a:t>
            </a:r>
          </a:p>
          <a:p>
            <a:r>
              <a:rPr lang="cs-CZ" sz="2800" dirty="0" smtClean="0"/>
              <a:t>9 h	 =</a:t>
            </a:r>
            <a:r>
              <a:rPr lang="cs-CZ" sz="2800" dirty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540</a:t>
            </a:r>
            <a:r>
              <a:rPr lang="cs-CZ" sz="2800" dirty="0" smtClean="0"/>
              <a:t>	min	  240 s    = </a:t>
            </a:r>
            <a:r>
              <a:rPr lang="cs-CZ" sz="2800" dirty="0" smtClean="0">
                <a:solidFill>
                  <a:srgbClr val="0070C0"/>
                </a:solidFill>
              </a:rPr>
              <a:t>4</a:t>
            </a:r>
            <a:r>
              <a:rPr lang="cs-CZ" sz="2800" dirty="0" smtClean="0"/>
              <a:t>	    min</a:t>
            </a:r>
          </a:p>
          <a:p>
            <a:r>
              <a:rPr lang="cs-CZ" sz="2800" dirty="0" smtClean="0"/>
              <a:t>2 min= </a:t>
            </a:r>
            <a:r>
              <a:rPr lang="cs-CZ" sz="2800" dirty="0" smtClean="0">
                <a:solidFill>
                  <a:srgbClr val="7030A0"/>
                </a:solidFill>
              </a:rPr>
              <a:t>120</a:t>
            </a:r>
            <a:r>
              <a:rPr lang="cs-CZ" sz="2800" dirty="0" smtClean="0"/>
              <a:t>	s	  480 min= </a:t>
            </a:r>
            <a:r>
              <a:rPr lang="cs-CZ" sz="2800" dirty="0" smtClean="0">
                <a:solidFill>
                  <a:srgbClr val="0070C0"/>
                </a:solidFill>
              </a:rPr>
              <a:t>8</a:t>
            </a:r>
            <a:r>
              <a:rPr lang="cs-CZ" sz="2800" dirty="0" smtClean="0"/>
              <a:t>	    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1887" y="3591399"/>
            <a:ext cx="3897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Procvičuj: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21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151</TotalTime>
  <Words>179</Words>
  <Application>Microsoft Office PowerPoint</Application>
  <PresentationFormat>Předvádění na obrazovce (4:3)</PresentationFormat>
  <Paragraphs>102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Anotace</vt:lpstr>
      <vt:lpstr>PŘEVODY JEDNOTEK</vt:lpstr>
      <vt:lpstr>JEDNOTKY ČASU</vt:lpstr>
      <vt:lpstr>JEDNOTKY ČASU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Ucebna 101</dc:creator>
  <cp:lastModifiedBy>Ucebna 101</cp:lastModifiedBy>
  <cp:revision>17</cp:revision>
  <dcterms:created xsi:type="dcterms:W3CDTF">2012-02-28T21:09:03Z</dcterms:created>
  <dcterms:modified xsi:type="dcterms:W3CDTF">2012-05-19T22:46:46Z</dcterms:modified>
</cp:coreProperties>
</file>