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3" r:id="rId1"/>
  </p:sldMasterIdLst>
  <p:sldIdLst>
    <p:sldId id="256" r:id="rId2"/>
    <p:sldId id="258" r:id="rId3"/>
    <p:sldId id="260" r:id="rId4"/>
    <p:sldId id="262" r:id="rId5"/>
    <p:sldId id="263" r:id="rId6"/>
    <p:sldId id="265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4E86FA-E4FC-4BE7-8FF8-684373B39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D8F33B-5FB9-4FBD-9A78-0C2480DC3F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E3BC5-EE14-4A04-8CA4-A4CEA5A849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313891-6A2A-40BE-81E6-A816CF9DE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16A4D5-AFDF-48CC-A0F6-708DE79A1F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8BDF22-01FC-4DB0-AE87-8E92CCF9E3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9DFCC-3C72-4412-88BA-DB875290CA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50758-DCD9-4AF8-ACA1-F847B20254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88A1E-854C-4654-A7FC-3571199E8E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F14B1B-D841-46B8-82A9-7F2F4DABE9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CA3DB-64AE-420C-ADBD-774C14E5AD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 smtClean="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0C776FE-DAE4-4F16-9276-64F0EB7A85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4" r:id="rId4"/>
    <p:sldLayoutId id="2147483888" r:id="rId5"/>
    <p:sldLayoutId id="2147483883" r:id="rId6"/>
    <p:sldLayoutId id="2147483889" r:id="rId7"/>
    <p:sldLayoutId id="2147483890" r:id="rId8"/>
    <p:sldLayoutId id="2147483891" r:id="rId9"/>
    <p:sldLayoutId id="2147483882" r:id="rId10"/>
    <p:sldLayoutId id="214748389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zemepis.com/smkraje.php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zemepis.com/smkraje.php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zemepis.com/smkraje.php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ocestovani.cz/cesko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smkraje.php" TargetMode="External"/><Relationship Id="rId2" Type="http://schemas.openxmlformats.org/officeDocument/2006/relationships/hyperlink" Target="http://www.atlasceska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cestovani.cz/cesko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5" descr="LOGO_obdelni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9113" y="549275"/>
            <a:ext cx="3094037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92" name="Group 44"/>
          <p:cNvGraphicFramePr>
            <a:graphicFrameLocks noGrp="1"/>
          </p:cNvGraphicFramePr>
          <p:nvPr/>
        </p:nvGraphicFramePr>
        <p:xfrm>
          <a:off x="971550" y="1844675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ahoma" pitchFamily="34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ahoma" pitchFamily="34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ahoma" pitchFamily="34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ahoma" pitchFamily="34" charset="0"/>
                        </a:rPr>
                        <a:t>Mgr.Iva Drgáčová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ahoma" pitchFamily="34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ahoma" pitchFamily="34" charset="0"/>
                        </a:rPr>
                        <a:t>VY-32-INOVACE-02-Zlínský kraj-naši sousedé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ahoma" pitchFamily="34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ahoma" pitchFamily="34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ahoma" pitchFamily="34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Tahoma" pitchFamily="34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Naši sousedé</a:t>
            </a:r>
            <a:endParaRPr lang="cs-CZ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7499350" cy="4530725"/>
          </a:xfrm>
        </p:spPr>
        <p:txBody>
          <a:bodyPr/>
          <a:lstStyle/>
          <a:p>
            <a:r>
              <a:rPr lang="cs-CZ" smtClean="0"/>
              <a:t>na severu sousedíme s Moravskoslezským krajem</a:t>
            </a:r>
          </a:p>
          <a:p>
            <a:endParaRPr lang="cs-CZ" smtClean="0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323850" y="4797425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  <a:defRPr/>
            </a:pPr>
            <a:endParaRPr lang="cs-CZ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5867400" y="3789363"/>
            <a:ext cx="2808288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  <a:defRPr/>
            </a:pPr>
            <a:endParaRPr lang="cs-CZ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4103" name="Picture 7" descr="2004_Moravskoslezsky_kraj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2996952"/>
            <a:ext cx="5761384" cy="331370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539750" y="188913"/>
            <a:ext cx="7283450" cy="4530725"/>
          </a:xfrm>
        </p:spPr>
        <p:txBody>
          <a:bodyPr/>
          <a:lstStyle/>
          <a:p>
            <a:r>
              <a:rPr lang="cs-CZ" smtClean="0"/>
              <a:t>na severozápadě sousedíme s Olomouckým krajem</a:t>
            </a:r>
          </a:p>
          <a:p>
            <a:endParaRPr lang="cs-CZ" smtClean="0"/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323850" y="4797425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  <a:defRPr/>
            </a:pPr>
            <a:endParaRPr lang="cs-CZ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5867400" y="3789363"/>
            <a:ext cx="2808288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  <a:defRPr/>
            </a:pPr>
            <a:endParaRPr lang="cs-CZ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6151" name="Picture 7" descr="2004_Olomoucky_kraj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844824"/>
            <a:ext cx="7194438" cy="413793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68313" y="188913"/>
            <a:ext cx="7281862" cy="4530725"/>
          </a:xfrm>
        </p:spPr>
        <p:txBody>
          <a:bodyPr/>
          <a:lstStyle/>
          <a:p>
            <a:r>
              <a:rPr lang="cs-CZ" smtClean="0"/>
              <a:t>na jihozápadě sousedíme s Jihomoravským krajem</a:t>
            </a:r>
          </a:p>
          <a:p>
            <a:endParaRPr lang="cs-CZ" smtClean="0"/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323850" y="4797425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  <a:defRPr/>
            </a:pPr>
            <a:endParaRPr lang="cs-CZ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5867400" y="3789363"/>
            <a:ext cx="2808288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Char char="n"/>
              <a:defRPr/>
            </a:pPr>
            <a:endParaRPr lang="cs-CZ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9" name="Picture 7" descr="2004_Jihomoravsky_kraj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916832"/>
            <a:ext cx="6696918" cy="385178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8313" y="476250"/>
            <a:ext cx="7239000" cy="4846638"/>
          </a:xfrm>
        </p:spPr>
        <p:txBody>
          <a:bodyPr/>
          <a:lstStyle/>
          <a:p>
            <a:r>
              <a:rPr lang="cs-CZ" smtClean="0"/>
              <a:t> na východě sousedíme se Slovenskem</a:t>
            </a:r>
          </a:p>
        </p:txBody>
      </p:sp>
      <p:pic>
        <p:nvPicPr>
          <p:cNvPr id="7" name="Obrázek 6" descr="ČR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1556792"/>
            <a:ext cx="4457700" cy="47879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Křížovka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half" idx="1"/>
          </p:nvPr>
        </p:nvGraphicFramePr>
        <p:xfrm>
          <a:off x="4716463" y="1844675"/>
          <a:ext cx="4191920" cy="42511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9192"/>
                <a:gridCol w="419192"/>
                <a:gridCol w="419192"/>
                <a:gridCol w="419192"/>
                <a:gridCol w="419192"/>
                <a:gridCol w="419192"/>
                <a:gridCol w="419192"/>
                <a:gridCol w="419192"/>
                <a:gridCol w="419192"/>
                <a:gridCol w="419192"/>
              </a:tblGrid>
              <a:tr h="4723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723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723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/>
                </a:tc>
              </a:tr>
              <a:tr h="4723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/>
                </a:tc>
              </a:tr>
              <a:tr h="4723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/>
                </a:tc>
              </a:tr>
              <a:tr h="4723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3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3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723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0730" marR="7073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0730" marR="70730"/>
                </a:tc>
              </a:tr>
            </a:tbl>
          </a:graphicData>
        </a:graphic>
      </p:graphicFrame>
      <p:sp>
        <p:nvSpPr>
          <p:cNvPr id="18556" name="Zástupný symbol pro obsah 7"/>
          <p:cNvSpPr>
            <a:spLocks noGrp="1"/>
          </p:cNvSpPr>
          <p:nvPr>
            <p:ph sz="half" idx="2"/>
          </p:nvPr>
        </p:nvSpPr>
        <p:spPr>
          <a:xfrm>
            <a:off x="250825" y="1557338"/>
            <a:ext cx="4343400" cy="4724400"/>
          </a:xfrm>
        </p:spPr>
        <p:txBody>
          <a:bodyPr/>
          <a:lstStyle/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1600" smtClean="0"/>
              <a:t>Světová strana při horním okraji mapy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endParaRPr lang="cs-CZ" sz="1600" smtClean="0"/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1600" smtClean="0"/>
              <a:t>Hnědá čára na mapě značí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endParaRPr lang="cs-CZ" sz="1600" smtClean="0"/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1600" smtClean="0"/>
              <a:t>Hnědé plochy na mapě značí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endParaRPr lang="cs-CZ" sz="1600" smtClean="0"/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1600" smtClean="0"/>
              <a:t>Řeka protékající Prahou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endParaRPr lang="cs-CZ" sz="1600" smtClean="0"/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1600" smtClean="0"/>
              <a:t>Část ČR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endParaRPr lang="cs-CZ" sz="1600" smtClean="0"/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1600" smtClean="0"/>
              <a:t>Zelené plochy na mapě značí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endParaRPr lang="cs-CZ" sz="1600" smtClean="0"/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1600" smtClean="0"/>
              <a:t>Druh mapy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endParaRPr lang="cs-CZ" sz="1600" smtClean="0"/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1600" smtClean="0"/>
              <a:t>Naše nejvyšší hora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endParaRPr lang="cs-CZ" sz="1600" smtClean="0"/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1600" smtClean="0"/>
              <a:t>Světová strana při pravém okraji mapy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://www.atlasceska.cz/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www.zemepis.com/smkraje.php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http://www.ocestovani.cz/cesko/</a:t>
            </a:r>
            <a:endParaRPr lang="cs-CZ" dirty="0" smtClean="0"/>
          </a:p>
          <a:p>
            <a:pPr>
              <a:buFont typeface="Wingdings 2" pitchFamily="18" charset="2"/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Font typeface="Wingdings 2" pitchFamily="18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60</TotalTime>
  <Words>113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Naši sousedé</vt:lpstr>
      <vt:lpstr>Prezentace aplikace PowerPoint</vt:lpstr>
      <vt:lpstr>Prezentace aplikace PowerPoint</vt:lpstr>
      <vt:lpstr>Prezentace aplikace PowerPoint</vt:lpstr>
      <vt:lpstr>Křížovka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Murtis</dc:creator>
  <cp:lastModifiedBy>Drgáčová Iva</cp:lastModifiedBy>
  <cp:revision>12</cp:revision>
  <dcterms:created xsi:type="dcterms:W3CDTF">2011-11-20T14:40:25Z</dcterms:created>
  <dcterms:modified xsi:type="dcterms:W3CDTF">2013-05-14T11:12:00Z</dcterms:modified>
</cp:coreProperties>
</file>