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3" r:id="rId10"/>
    <p:sldId id="264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E4267AC-4F1E-41CC-B502-44C17D9825D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4267AC-4F1E-41CC-B502-44C17D9825D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E4267AC-4F1E-41CC-B502-44C17D9825D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4267AC-4F1E-41CC-B502-44C17D9825D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4267AC-4F1E-41CC-B502-44C17D9825D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4267AC-4F1E-41CC-B502-44C17D9825D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E4267AC-4F1E-41CC-B502-44C17D9825D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4267AC-4F1E-41CC-B502-44C17D9825D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4267AC-4F1E-41CC-B502-44C17D9825D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4267AC-4F1E-41CC-B502-44C17D9825D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E4267AC-4F1E-41CC-B502-44C17D9825D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E4267AC-4F1E-41CC-B502-44C17D9825D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563888" y="473371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VY_32_INOVACE_NJ.9.A.13_slovesa_opakovani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Datum: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2. 2. 2012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Ročník: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devátý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Vzdělávací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oblast: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Jazyk a jazyková komunikace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Předmět: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Německý jazyk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Název: Slovesa - opakování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dirty="0"/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517232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17748" y="446105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 : Německý jazyk pro 9. ročník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Slovesa v němčině přehled, opakování časování sloves.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83916769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9. třídu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b="1" dirty="0" smtClean="0"/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SLOVESA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    -    	 PRAVIDELNÁ</a:t>
            </a:r>
          </a:p>
          <a:p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457200" lvl="1" indent="0"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			          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NEPRAVIDELNÁ</a:t>
            </a:r>
          </a:p>
          <a:p>
            <a:pPr marL="457200" lvl="1" indent="0">
              <a:buNone/>
            </a:pP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pPr marL="457200" lvl="1" indent="0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			         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ZPŮSOBOVÁ</a:t>
            </a:r>
          </a:p>
          <a:p>
            <a:pPr marL="457200" lvl="1" indent="0">
              <a:buNone/>
            </a:pP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pPr marL="457200" lvl="1" indent="0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			          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POMOCNÁ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Petr\AppData\Local\Microsoft\Windows\Temporary Internet Files\Content.IE5\IC7HWRJF\MP9004227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708920"/>
            <a:ext cx="3384376" cy="33843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92931235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Časování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pravidelných</a:t>
            </a:r>
            <a:b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2800" b="1" dirty="0" smtClean="0"/>
              <a:t> sloves.</a:t>
            </a:r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spiel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e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endParaRPr lang="cs-CZ" b="1" dirty="0"/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spiel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st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/>
          </a:p>
          <a:p>
            <a:r>
              <a:rPr lang="cs-CZ" b="1" dirty="0" smtClean="0"/>
              <a:t>Er/</a:t>
            </a:r>
            <a:r>
              <a:rPr lang="cs-CZ" b="1" dirty="0" err="1" smtClean="0"/>
              <a:t>sie</a:t>
            </a:r>
            <a:r>
              <a:rPr lang="cs-CZ" b="1" dirty="0" smtClean="0"/>
              <a:t>/es </a:t>
            </a:r>
            <a:r>
              <a:rPr lang="cs-CZ" b="1" dirty="0" err="1" smtClean="0"/>
              <a:t>spiel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spiel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en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endParaRPr lang="cs-CZ" b="1" dirty="0"/>
          </a:p>
          <a:p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spiel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spiel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en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8" name="Picture 4" descr="C:\Users\Petr\AppData\Local\Microsoft\Windows\Temporary Internet Files\Content.IE5\GB31V1MW\MP9003417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052736"/>
            <a:ext cx="2016224" cy="14382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19821187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Časování </a:t>
            </a:r>
            <a:r>
              <a:rPr lang="cs-CZ" sz="2800" b="1" dirty="0" smtClean="0">
                <a:solidFill>
                  <a:srgbClr val="00B050"/>
                </a:solidFill>
              </a:rPr>
              <a:t>nepravidelných</a:t>
            </a:r>
            <a:r>
              <a:rPr lang="cs-CZ" sz="2800" b="1" dirty="0" smtClean="0"/>
              <a:t> sloves.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fahre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f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ä</a:t>
            </a:r>
            <a:r>
              <a:rPr lang="cs-CZ" b="1" dirty="0" err="1" smtClean="0"/>
              <a:t>hr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st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/>
          </a:p>
          <a:p>
            <a:r>
              <a:rPr lang="cs-CZ" b="1" dirty="0" smtClean="0"/>
              <a:t>Er, </a:t>
            </a:r>
            <a:r>
              <a:rPr lang="cs-CZ" b="1" dirty="0" err="1" smtClean="0"/>
              <a:t>sie</a:t>
            </a:r>
            <a:r>
              <a:rPr lang="cs-CZ" b="1" dirty="0" smtClean="0"/>
              <a:t>, es </a:t>
            </a:r>
            <a:r>
              <a:rPr lang="cs-CZ" b="1" dirty="0" err="1" smtClean="0"/>
              <a:t>f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ä</a:t>
            </a:r>
            <a:r>
              <a:rPr lang="cs-CZ" b="1" dirty="0" err="1" smtClean="0"/>
              <a:t>hr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fahr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en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endParaRPr lang="cs-CZ" b="1" dirty="0"/>
          </a:p>
          <a:p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fahr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fahr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en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Petr\AppData\Local\Microsoft\Windows\Temporary Internet Files\Content.IE5\GB31V1MW\MC9004465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556792"/>
            <a:ext cx="1589227" cy="1762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12741673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Časování </a:t>
            </a:r>
            <a:r>
              <a:rPr lang="cs-CZ" sz="2800" b="1" dirty="0" smtClean="0">
                <a:solidFill>
                  <a:srgbClr val="00B050"/>
                </a:solidFill>
              </a:rPr>
              <a:t>nepravidelných</a:t>
            </a:r>
            <a:r>
              <a:rPr lang="cs-CZ" sz="2800" b="1" dirty="0" smtClean="0"/>
              <a:t> sloves.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helf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e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/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h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cs-CZ" b="1" dirty="0" err="1" smtClean="0"/>
              <a:t>lf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st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/>
          </a:p>
          <a:p>
            <a:r>
              <a:rPr lang="cs-CZ" b="1" dirty="0" smtClean="0"/>
              <a:t>Er, </a:t>
            </a:r>
            <a:r>
              <a:rPr lang="cs-CZ" b="1" dirty="0" smtClean="0"/>
              <a:t>sie, </a:t>
            </a:r>
            <a:r>
              <a:rPr lang="cs-CZ" b="1" dirty="0" smtClean="0"/>
              <a:t>es h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cs-CZ" b="1" dirty="0" smtClean="0"/>
              <a:t>lf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t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helf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en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endParaRPr lang="cs-CZ" b="1" dirty="0"/>
          </a:p>
          <a:p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helf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helf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en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Petr\AppData\Local\Microsoft\Windows\Temporary Internet Files\Content.IE5\IC7HWRJF\MC9004380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484784"/>
            <a:ext cx="1920875" cy="18478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47483866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Časování nepravidelných sloves.Vyčasuj nepravidelná slovesa.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/>
              <a:t>Tragen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trage </a:t>
            </a:r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tr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ä</a:t>
            </a:r>
            <a:r>
              <a:rPr lang="cs-CZ" b="1" dirty="0" err="1" smtClean="0"/>
              <a:t>gst</a:t>
            </a:r>
            <a:endParaRPr lang="cs-CZ" b="1" dirty="0" smtClean="0"/>
          </a:p>
          <a:p>
            <a:r>
              <a:rPr lang="cs-CZ" b="1" dirty="0" err="1" smtClean="0"/>
              <a:t>Er</a:t>
            </a:r>
            <a:r>
              <a:rPr lang="cs-CZ" b="1" dirty="0" smtClean="0"/>
              <a:t>,</a:t>
            </a:r>
            <a:r>
              <a:rPr lang="cs-CZ" b="1" dirty="0" err="1" smtClean="0"/>
              <a:t>sie</a:t>
            </a:r>
            <a:r>
              <a:rPr lang="cs-CZ" b="1" dirty="0" smtClean="0"/>
              <a:t>,es </a:t>
            </a:r>
            <a:r>
              <a:rPr lang="cs-CZ" b="1" dirty="0" err="1" smtClean="0"/>
              <a:t>tr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ä</a:t>
            </a:r>
            <a:r>
              <a:rPr lang="cs-CZ" b="1" dirty="0" err="1" smtClean="0"/>
              <a:t>gt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tragen</a:t>
            </a:r>
            <a:endParaRPr lang="cs-CZ" b="1" dirty="0" smtClean="0"/>
          </a:p>
          <a:p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tragt</a:t>
            </a:r>
            <a:endParaRPr lang="cs-CZ" b="1" dirty="0" smtClean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tragen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Essen</a:t>
            </a:r>
          </a:p>
          <a:p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esse</a:t>
            </a:r>
            <a:endParaRPr lang="cs-CZ" b="1" dirty="0" smtClean="0"/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cs-CZ" b="1" dirty="0" err="1" smtClean="0"/>
              <a:t>sst</a:t>
            </a:r>
            <a:endParaRPr lang="cs-CZ" b="1" dirty="0" smtClean="0"/>
          </a:p>
          <a:p>
            <a:r>
              <a:rPr lang="cs-CZ" b="1" dirty="0" err="1" smtClean="0"/>
              <a:t>Er</a:t>
            </a:r>
            <a:r>
              <a:rPr lang="cs-CZ" b="1" dirty="0" smtClean="0"/>
              <a:t>,</a:t>
            </a:r>
            <a:r>
              <a:rPr lang="cs-CZ" b="1" dirty="0" err="1" smtClean="0"/>
              <a:t>sie</a:t>
            </a:r>
            <a:r>
              <a:rPr lang="cs-CZ" b="1" dirty="0" smtClean="0"/>
              <a:t>,es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cs-CZ" b="1" dirty="0" err="1" smtClean="0"/>
              <a:t>sst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essen</a:t>
            </a:r>
            <a:endParaRPr lang="cs-CZ" b="1" dirty="0" smtClean="0"/>
          </a:p>
          <a:p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esst</a:t>
            </a:r>
            <a:endParaRPr lang="cs-CZ" b="1" dirty="0" smtClean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essen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52546307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Časování </a:t>
            </a:r>
            <a:r>
              <a:rPr lang="cs-CZ" sz="2800" b="1" dirty="0" smtClean="0">
                <a:solidFill>
                  <a:srgbClr val="0070C0"/>
                </a:solidFill>
              </a:rPr>
              <a:t>způsobových</a:t>
            </a:r>
            <a:r>
              <a:rPr lang="cs-CZ" sz="2800" b="1" dirty="0" smtClean="0"/>
              <a:t> sloves.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300" b="1" dirty="0" err="1" smtClean="0"/>
              <a:t>Können</a:t>
            </a:r>
            <a:endParaRPr lang="cs-CZ" sz="3300" b="1" dirty="0" smtClean="0"/>
          </a:p>
          <a:p>
            <a:endParaRPr lang="cs-CZ" b="1" dirty="0"/>
          </a:p>
          <a:p>
            <a:pPr marL="0" indent="0">
              <a:buNone/>
            </a:pPr>
            <a:r>
              <a:rPr lang="cs-CZ" b="1" dirty="0" err="1" smtClean="0"/>
              <a:t>Ich</a:t>
            </a:r>
            <a:r>
              <a:rPr lang="cs-CZ" b="1" dirty="0" smtClean="0"/>
              <a:t> kann	</a:t>
            </a:r>
          </a:p>
          <a:p>
            <a:pPr marL="0" indent="0">
              <a:buNone/>
            </a:pPr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kannst</a:t>
            </a:r>
            <a:r>
              <a:rPr lang="cs-CZ" b="1" dirty="0" smtClean="0"/>
              <a:t>	</a:t>
            </a:r>
          </a:p>
          <a:p>
            <a:pPr marL="0" indent="0">
              <a:buNone/>
            </a:pPr>
            <a:r>
              <a:rPr lang="cs-CZ" b="1" dirty="0" smtClean="0"/>
              <a:t>Er, sie, </a:t>
            </a:r>
            <a:r>
              <a:rPr lang="cs-CZ" b="1" dirty="0" smtClean="0"/>
              <a:t>es </a:t>
            </a:r>
            <a:r>
              <a:rPr lang="cs-CZ" b="1" dirty="0" smtClean="0"/>
              <a:t>kann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können</a:t>
            </a:r>
            <a:r>
              <a:rPr lang="cs-CZ" b="1" dirty="0" smtClean="0"/>
              <a:t>	</a:t>
            </a:r>
          </a:p>
          <a:p>
            <a:pPr marL="0" indent="0">
              <a:buNone/>
            </a:pPr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könnt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können</a:t>
            </a:r>
            <a:r>
              <a:rPr lang="cs-CZ" b="1" dirty="0" smtClean="0"/>
              <a:t>               </a:t>
            </a:r>
            <a:r>
              <a:rPr lang="cs-CZ" dirty="0" smtClean="0"/>
              <a:t>						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err="1" smtClean="0"/>
              <a:t>Müssen</a:t>
            </a:r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muss</a:t>
            </a:r>
            <a:endParaRPr lang="cs-CZ" b="1" dirty="0" smtClean="0"/>
          </a:p>
          <a:p>
            <a:pPr>
              <a:buNone/>
            </a:pPr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musst</a:t>
            </a:r>
            <a:endParaRPr lang="cs-CZ" b="1" dirty="0" smtClean="0"/>
          </a:p>
          <a:p>
            <a:pPr>
              <a:buNone/>
            </a:pPr>
            <a:r>
              <a:rPr lang="cs-CZ" b="1" dirty="0" err="1" smtClean="0"/>
              <a:t>Er</a:t>
            </a:r>
            <a:r>
              <a:rPr lang="cs-CZ" b="1" dirty="0" smtClean="0"/>
              <a:t>, </a:t>
            </a:r>
            <a:r>
              <a:rPr lang="cs-CZ" b="1" dirty="0" err="1" smtClean="0"/>
              <a:t>sie</a:t>
            </a:r>
            <a:r>
              <a:rPr lang="cs-CZ" b="1" dirty="0" smtClean="0"/>
              <a:t>, es </a:t>
            </a:r>
            <a:r>
              <a:rPr lang="cs-CZ" b="1" dirty="0" err="1" smtClean="0"/>
              <a:t>muss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müssen</a:t>
            </a:r>
            <a:endParaRPr lang="cs-CZ" b="1" dirty="0" smtClean="0"/>
          </a:p>
          <a:p>
            <a:pPr>
              <a:buNone/>
            </a:pPr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müsst</a:t>
            </a: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müssen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8764923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Časování </a:t>
            </a:r>
            <a:r>
              <a:rPr lang="cs-CZ" dirty="0" smtClean="0">
                <a:solidFill>
                  <a:srgbClr val="0070C0"/>
                </a:solidFill>
              </a:rPr>
              <a:t>způsobových</a:t>
            </a:r>
            <a:r>
              <a:rPr lang="cs-CZ" dirty="0" smtClean="0"/>
              <a:t> sloves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err="1" smtClean="0"/>
              <a:t>Dürfen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darf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Du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darfst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Er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, es </a:t>
            </a:r>
            <a:r>
              <a:rPr lang="cs-CZ" sz="2400" b="1" dirty="0" err="1" smtClean="0"/>
              <a:t>darf</a:t>
            </a: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Wir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dürfen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Ihr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dürft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dürfen</a:t>
            </a:r>
            <a:endParaRPr lang="cs-CZ" sz="2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err="1" smtClean="0"/>
              <a:t>Wollen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will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Du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willst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Er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, es </a:t>
            </a:r>
            <a:r>
              <a:rPr lang="cs-CZ" sz="2400" b="1" dirty="0" err="1" smtClean="0"/>
              <a:t>will</a:t>
            </a: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Wir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wollen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Ihr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wollt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wollen</a:t>
            </a:r>
            <a:endParaRPr lang="cs-CZ" sz="24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Časování </a:t>
            </a:r>
            <a:r>
              <a:rPr lang="cs-CZ" sz="2800" b="1" dirty="0" smtClean="0">
                <a:solidFill>
                  <a:srgbClr val="FFFF00"/>
                </a:solidFill>
              </a:rPr>
              <a:t>pomocných</a:t>
            </a:r>
            <a:r>
              <a:rPr lang="cs-CZ" sz="2800" b="1" dirty="0" smtClean="0"/>
              <a:t> sloves.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Sein  -  být</a:t>
            </a:r>
          </a:p>
          <a:p>
            <a:endParaRPr lang="cs-CZ" b="1" dirty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bin</a:t>
            </a:r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bist</a:t>
            </a:r>
            <a:endParaRPr lang="cs-CZ" b="1" dirty="0" smtClean="0"/>
          </a:p>
          <a:p>
            <a:r>
              <a:rPr lang="cs-CZ" b="1" dirty="0" smtClean="0"/>
              <a:t>Er, </a:t>
            </a:r>
            <a:r>
              <a:rPr lang="cs-CZ" b="1" dirty="0" err="1" smtClean="0"/>
              <a:t>sie</a:t>
            </a:r>
            <a:r>
              <a:rPr lang="cs-CZ" b="1" dirty="0" smtClean="0"/>
              <a:t>, es </a:t>
            </a:r>
            <a:r>
              <a:rPr lang="cs-CZ" b="1" dirty="0" err="1" smtClean="0"/>
              <a:t>ist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sind</a:t>
            </a:r>
            <a:endParaRPr lang="cs-CZ" b="1" dirty="0" smtClean="0"/>
          </a:p>
          <a:p>
            <a:r>
              <a:rPr lang="cs-CZ" b="1" dirty="0" err="1"/>
              <a:t>I</a:t>
            </a:r>
            <a:r>
              <a:rPr lang="cs-CZ" b="1" dirty="0" err="1" smtClean="0"/>
              <a:t>hr</a:t>
            </a:r>
            <a:r>
              <a:rPr lang="cs-CZ" b="1" dirty="0" smtClean="0"/>
              <a:t> </a:t>
            </a:r>
            <a:r>
              <a:rPr lang="cs-CZ" b="1" dirty="0" err="1" smtClean="0"/>
              <a:t>seid</a:t>
            </a:r>
            <a:endParaRPr lang="cs-CZ" b="1" dirty="0" smtClean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sind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/>
              <a:t>Haben</a:t>
            </a:r>
            <a:r>
              <a:rPr lang="cs-CZ" b="1" dirty="0" smtClean="0"/>
              <a:t> – </a:t>
            </a:r>
            <a:r>
              <a:rPr lang="cs-CZ" b="1" dirty="0" err="1" smtClean="0"/>
              <a:t>mit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endParaRPr lang="cs-CZ" b="1" dirty="0" smtClean="0"/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hast</a:t>
            </a:r>
            <a:endParaRPr lang="cs-CZ" b="1" dirty="0" smtClean="0"/>
          </a:p>
          <a:p>
            <a:r>
              <a:rPr lang="cs-CZ" b="1" dirty="0" err="1" smtClean="0"/>
              <a:t>Er</a:t>
            </a:r>
            <a:r>
              <a:rPr lang="cs-CZ" b="1" dirty="0" smtClean="0"/>
              <a:t>, </a:t>
            </a:r>
            <a:r>
              <a:rPr lang="cs-CZ" b="1" dirty="0" err="1" smtClean="0"/>
              <a:t>sie</a:t>
            </a:r>
            <a:r>
              <a:rPr lang="cs-CZ" b="1" dirty="0" smtClean="0"/>
              <a:t>, es </a:t>
            </a:r>
            <a:r>
              <a:rPr lang="cs-CZ" b="1" dirty="0" err="1" smtClean="0"/>
              <a:t>hat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haben</a:t>
            </a:r>
            <a:endParaRPr lang="cs-CZ" b="1" dirty="0" smtClean="0"/>
          </a:p>
          <a:p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habt</a:t>
            </a:r>
            <a:endParaRPr lang="cs-CZ" b="1" dirty="0" smtClean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haben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65558491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/>
              <a:t>DOPLŇ SPRÁVNÉ TVARY sloves </a:t>
            </a:r>
            <a:r>
              <a:rPr lang="cs-CZ" sz="2800" b="1" dirty="0" err="1" smtClean="0"/>
              <a:t>helfen</a:t>
            </a:r>
            <a:r>
              <a:rPr lang="cs-CZ" sz="2800" b="1" dirty="0" smtClean="0"/>
              <a:t> </a:t>
            </a:r>
            <a:br>
              <a:rPr lang="cs-CZ" sz="2800" b="1" dirty="0" smtClean="0"/>
            </a:br>
            <a:r>
              <a:rPr lang="cs-CZ" sz="2800" b="1" dirty="0" smtClean="0"/>
              <a:t>a </a:t>
            </a:r>
            <a:r>
              <a:rPr lang="cs-CZ" sz="2800" b="1" dirty="0" err="1" smtClean="0"/>
              <a:t>essen</a:t>
            </a:r>
            <a:r>
              <a:rPr lang="cs-CZ" sz="2800" b="1" dirty="0" smtClean="0"/>
              <a:t>. Pak věty přelož.</a:t>
            </a:r>
            <a:br>
              <a:rPr lang="cs-CZ" sz="2800" b="1" dirty="0" smtClean="0"/>
            </a:br>
            <a:endParaRPr lang="cs-CZ" sz="28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Petr……… </a:t>
            </a:r>
            <a:r>
              <a:rPr lang="cs-CZ" sz="2800" b="1" dirty="0" err="1" smtClean="0"/>
              <a:t>gern</a:t>
            </a:r>
            <a:r>
              <a:rPr lang="cs-CZ" sz="2800" b="1" dirty="0" smtClean="0"/>
              <a:t> dem Vater in der </a:t>
            </a:r>
            <a:r>
              <a:rPr lang="cs-CZ" sz="2800" b="1" dirty="0" err="1" smtClean="0"/>
              <a:t>Garage</a:t>
            </a:r>
            <a:r>
              <a:rPr lang="cs-CZ" sz="2800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………..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oft</a:t>
            </a:r>
            <a:r>
              <a:rPr lang="cs-CZ" sz="2800" b="1" dirty="0" smtClean="0"/>
              <a:t> Spaghetti.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………..</a:t>
            </a:r>
            <a:r>
              <a:rPr lang="cs-CZ" sz="2800" b="1" dirty="0" err="1" smtClean="0"/>
              <a:t>ihr</a:t>
            </a:r>
            <a:r>
              <a:rPr lang="cs-CZ" sz="2800" b="1" dirty="0" smtClean="0"/>
              <a:t> in der </a:t>
            </a:r>
            <a:r>
              <a:rPr lang="cs-CZ" sz="2800" b="1" dirty="0" err="1" smtClean="0"/>
              <a:t>Schulküche</a:t>
            </a:r>
            <a:r>
              <a:rPr lang="cs-CZ" sz="2800" b="1" dirty="0" smtClean="0"/>
              <a:t> oder </a:t>
            </a:r>
            <a:r>
              <a:rPr lang="cs-CZ" sz="2800" b="1" dirty="0" err="1" smtClean="0"/>
              <a:t>zu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Hause</a:t>
            </a:r>
            <a:r>
              <a:rPr lang="cs-CZ" sz="2800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Warum</a:t>
            </a:r>
            <a:r>
              <a:rPr lang="cs-CZ" sz="2800" b="1" dirty="0" smtClean="0"/>
              <a:t> ……….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nicht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deiner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Oma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Garten</a:t>
            </a:r>
            <a:r>
              <a:rPr lang="cs-CZ" sz="2800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Kind</a:t>
            </a:r>
            <a:r>
              <a:rPr lang="cs-CZ" sz="2800" b="1" dirty="0" smtClean="0"/>
              <a:t> ……. </a:t>
            </a:r>
            <a:r>
              <a:rPr lang="cs-CZ" sz="2800" b="1" dirty="0" err="1" smtClean="0"/>
              <a:t>nicht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Käse</a:t>
            </a:r>
            <a:r>
              <a:rPr lang="cs-CZ" sz="2800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………… 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lieber</a:t>
            </a:r>
            <a:r>
              <a:rPr lang="cs-CZ" sz="2800" b="1" dirty="0" smtClean="0"/>
              <a:t> Pizza oder </a:t>
            </a:r>
            <a:r>
              <a:rPr lang="cs-CZ" sz="2800" b="1" dirty="0" err="1" smtClean="0"/>
              <a:t>Butterbrot</a:t>
            </a:r>
            <a:r>
              <a:rPr lang="cs-CZ" sz="2800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Samstags</a:t>
            </a:r>
            <a:r>
              <a:rPr lang="cs-CZ" sz="2800" b="1" dirty="0" smtClean="0"/>
              <a:t> ………. </a:t>
            </a:r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immer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zu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Hause</a:t>
            </a:r>
            <a:r>
              <a:rPr lang="cs-CZ" sz="2800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…………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zu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Abend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mit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deiner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Familie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zusammen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1556792"/>
            <a:ext cx="6848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hilft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6858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028384" y="48691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63688" y="1988840"/>
            <a:ext cx="8515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essen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2420888"/>
            <a:ext cx="6527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Esst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3284984"/>
            <a:ext cx="7954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hilfst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83768" y="4005064"/>
            <a:ext cx="5838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isst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4437112"/>
            <a:ext cx="8499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Essen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55776" y="4869160"/>
            <a:ext cx="8515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essen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59632" y="5301208"/>
            <a:ext cx="5790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Isst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997255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2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7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10" grpId="0"/>
      <p:bldP spid="11" grpId="0"/>
      <p:bldP spid="12" grpId="0"/>
      <p:bldP spid="13" grpId="0"/>
      <p:bldP spid="14" grpId="0"/>
      <p:bldP spid="15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DUM je zpracován jako přehled způsobu časování sloves v němčině. </a:t>
            </a:r>
          </a:p>
          <a:p>
            <a:r>
              <a:rPr lang="cs-CZ" sz="2400" b="1" dirty="0" smtClean="0"/>
              <a:t>Přehled je základem pro obecná pravidla, která společně formulujeme pro jednotlivé druhy sloves</a:t>
            </a:r>
            <a:r>
              <a:rPr lang="cs-CZ" sz="2400" b="1" dirty="0" smtClean="0"/>
              <a:t>. Látku </a:t>
            </a:r>
            <a:r>
              <a:rPr lang="cs-CZ" sz="2400" b="1" dirty="0" smtClean="0"/>
              <a:t>jsme probírali od 7. třídy průběžně, toto je utřídění a shrnutí učiva.</a:t>
            </a:r>
          </a:p>
          <a:p>
            <a:r>
              <a:rPr lang="cs-CZ" sz="2400" b="1" dirty="0" smtClean="0"/>
              <a:t>Hodina je přípravou pro novou látku – tvoření příčestí minulého a minulého času – perfekta.</a:t>
            </a:r>
          </a:p>
          <a:p>
            <a:r>
              <a:rPr lang="cs-CZ" sz="2400" b="1" dirty="0" smtClean="0"/>
              <a:t>Hodinu končíme pracovním listem, kde žáci doplní správné tvary sloves.</a:t>
            </a:r>
          </a:p>
          <a:p>
            <a:r>
              <a:rPr lang="cs-CZ" sz="2400" b="1" dirty="0" smtClean="0"/>
              <a:t>K látce se ještě vrátíme v následujících hodinách. </a:t>
            </a:r>
            <a:endParaRPr lang="cs-CZ" sz="24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Slovesa v němčině.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Zdroje : </a:t>
            </a:r>
          </a:p>
          <a:p>
            <a:pPr>
              <a:buNone/>
            </a:pPr>
            <a:r>
              <a:rPr lang="cs-CZ" b="1" dirty="0" smtClean="0"/>
              <a:t> Kliparty Office www. </a:t>
            </a:r>
            <a:r>
              <a:rPr lang="cs-CZ" b="1" dirty="0" err="1" smtClean="0"/>
              <a:t>Office</a:t>
            </a:r>
            <a:r>
              <a:rPr lang="cs-CZ" b="1" dirty="0" smtClean="0"/>
              <a:t>.Microsoft.</a:t>
            </a:r>
            <a:r>
              <a:rPr lang="cs-CZ" b="1" dirty="0" err="1" smtClean="0"/>
              <a:t>com</a:t>
            </a:r>
            <a:r>
              <a:rPr lang="cs-CZ" b="1" dirty="0" smtClean="0"/>
              <a:t> 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171</TotalTime>
  <Words>388</Words>
  <Application>Microsoft Office PowerPoint</Application>
  <PresentationFormat>On-screen Show (4:3)</PresentationFormat>
  <Paragraphs>168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Bohatý</vt:lpstr>
      <vt:lpstr>PowerPoint Presentation</vt:lpstr>
      <vt:lpstr>Němčina pro 9. třídu</vt:lpstr>
      <vt:lpstr>Časování pravidelných  sloves.</vt:lpstr>
      <vt:lpstr>Časování nepravidelných sloves.</vt:lpstr>
      <vt:lpstr>Časování nepravidelných sloves. </vt:lpstr>
      <vt:lpstr>Časování nepravidelných sloves.Vyčasuj nepravidelná slovesa.</vt:lpstr>
      <vt:lpstr>Časování způsobových sloves.</vt:lpstr>
      <vt:lpstr>Časování způsobových sloves</vt:lpstr>
      <vt:lpstr>Časování pomocných sloves.</vt:lpstr>
      <vt:lpstr>DOPLŇ SPRÁVNÉ TVARY sloves helfen  a essen. Pak věty přelož. </vt:lpstr>
      <vt:lpstr>metodika</vt:lpstr>
      <vt:lpstr>Slovesa v němčině.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PC-29SX</dc:creator>
  <cp:lastModifiedBy>Valued Acer Customer</cp:lastModifiedBy>
  <cp:revision>35</cp:revision>
  <dcterms:created xsi:type="dcterms:W3CDTF">2012-01-23T08:31:09Z</dcterms:created>
  <dcterms:modified xsi:type="dcterms:W3CDTF">2012-03-17T15:14:13Z</dcterms:modified>
</cp:coreProperties>
</file>