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8" r:id="rId2"/>
    <p:sldId id="257" r:id="rId3"/>
    <p:sldId id="276" r:id="rId4"/>
    <p:sldId id="262" r:id="rId5"/>
    <p:sldId id="264" r:id="rId6"/>
    <p:sldId id="266" r:id="rId7"/>
    <p:sldId id="268" r:id="rId8"/>
    <p:sldId id="270" r:id="rId9"/>
    <p:sldId id="259" r:id="rId10"/>
    <p:sldId id="260" r:id="rId11"/>
    <p:sldId id="277" r:id="rId12"/>
    <p:sldId id="278" r:id="rId13"/>
    <p:sldId id="279" r:id="rId14"/>
    <p:sldId id="280" r:id="rId15"/>
    <p:sldId id="281" r:id="rId16"/>
    <p:sldId id="275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F3D9E40-B467-4645-B226-0B298B6D1DA4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69D9EF7-5604-4043-92BE-B4602932D6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E4BBA01-FE11-4304-A82B-AFD14953F97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A40FEA1-77F9-49EF-9E46-1EE05AD888C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F7612C-0A2E-4F9C-A48B-BFBE26F8837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30FD10-B82D-473D-AAE3-BAC551C2624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F7612C-0A2E-4F9C-A48B-BFBE26F8837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94546-60D0-4687-9DD5-0A5C9CCDA8B8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5230B-D641-4ADA-ACE0-F472E1197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FF01E-9B69-4475-B9DE-06318494DD4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F1F5E-F885-4A20-ACFB-4D4A92762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1B547-CA4B-4107-A1B6-1117FBFEAFF0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25890-1E33-4E0E-99EA-D5D51311C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C33FF-8E74-49F6-A163-E0840BDE231D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E3140-71A5-482D-A9DB-8E939EDB9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B00ED-1B58-4BB3-901D-3EDD9F0B4E2E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91F43-7F38-432D-B72E-2993FFCB4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927D1-5DE8-4087-8356-C6D8EAA03FEB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19A2E-976A-4D19-B0A4-D535CD563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04608-F497-4617-91EC-B3B67EA303EB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7ED2F-C7BB-47C1-8AA5-95D2BD67E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5AFAF-D631-4798-89AC-403A518F0730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9124B-1D23-4D00-A5E9-D55723535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0FABD-CA5F-4206-A980-EC220D47F6B1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B4734-2547-45F1-8D59-C2D3534D0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48A4F-140B-4E25-A5CD-68A8D3E3B4A3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F51DF-2177-45B9-B8A3-6092C8F5A1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74F9C-91F4-497C-9F96-A86B0E9E823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3E062-0F43-4002-85FF-A3050D009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DCC34BD-BDE9-4EAE-90C6-2851E62D36B0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4B111A89-D0E6-4E38-9D13-083EEBCB9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28.gif"/><Relationship Id="rId7" Type="http://schemas.openxmlformats.org/officeDocument/2006/relationships/image" Target="../media/image3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7" Type="http://schemas.openxmlformats.org/officeDocument/2006/relationships/image" Target="../media/image38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28.gif"/><Relationship Id="rId7" Type="http://schemas.openxmlformats.org/officeDocument/2006/relationships/image" Target="../media/image32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7" Type="http://schemas.openxmlformats.org/officeDocument/2006/relationships/image" Target="../media/image38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VY_32_INOVACE_07C_02_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NÁKUPY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 ÚSTNÍHO 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Tato prezentace slouží k procvičování slovní zásoby a vazeb k tématu nákupy.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začátečníky</a:t>
            </a:r>
            <a:r>
              <a:rPr lang="ru-RU" sz="1400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žáky prvního ročníku čtyřletého gymnázia, časově je koncipován na cca  polovinu vyučovací hodiny. Materiál obsahuje výklad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slovní zásoby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NÁKUPY spolu s procvičovacím cvičením a řešením. 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aktivně procvičují novou slovní zásobu, používají ji ve větách. Procvičují si konstrukci  POTŘEBUJI. 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spolupracují, řeší úlohy na tabuli – pomocí digitálního pera či fixu dopisují řešení. Při této práci pracují žáci individuálně.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323528" y="5589240"/>
            <a:ext cx="2880320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971600" y="2060848"/>
            <a:ext cx="1584176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4725144"/>
            <a:ext cx="2964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купить?</a:t>
            </a:r>
            <a:endParaRPr lang="cs-CZ" sz="2000" dirty="0"/>
          </a:p>
        </p:txBody>
      </p:sp>
      <p:pic>
        <p:nvPicPr>
          <p:cNvPr id="11267" name="Picture 3" descr="C:\Users\Máma\AppData\Local\Microsoft\Windows\Temporary Internet Files\Content.IE5\5VPP00RM\MC9003330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420888"/>
            <a:ext cx="1915668" cy="1429207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L9LGXIKD\MC9003330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725144"/>
            <a:ext cx="1848917" cy="1283818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L9LGXIKD\MC9004118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548680"/>
            <a:ext cx="1835285" cy="1504804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5VPP00RM\MC9004130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5661248"/>
            <a:ext cx="2195736" cy="1063974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L9LGXIKD\MC90043904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476672"/>
            <a:ext cx="1312145" cy="1254738"/>
          </a:xfrm>
          <a:prstGeom prst="rect">
            <a:avLst/>
          </a:prstGeom>
          <a:noFill/>
        </p:spPr>
      </p:pic>
      <p:pic>
        <p:nvPicPr>
          <p:cNvPr id="11274" name="Picture 10" descr="C:\Users\Máma\AppData\Local\Microsoft\Windows\Temporary Internet Files\Content.IE5\10MWBYN5\MC9004418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2420888"/>
            <a:ext cx="1939891" cy="1708646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L9LGXIKD\MC90029025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3861048"/>
            <a:ext cx="1207913" cy="134818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83568" y="620688"/>
            <a:ext cx="179627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/>
              <a:t>Что это?</a:t>
            </a:r>
            <a:endParaRPr lang="ru-RU" sz="1400" dirty="0"/>
          </a:p>
          <a:p>
            <a:endParaRPr lang="ru-RU" sz="1400" dirty="0" smtClean="0"/>
          </a:p>
          <a:p>
            <a:r>
              <a:rPr lang="ru-RU" sz="1400" dirty="0" smtClean="0"/>
              <a:t>Напиши  номера к картинкам</a:t>
            </a:r>
            <a:endParaRPr lang="ru-RU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1988840"/>
            <a:ext cx="16960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молоко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колбаса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хлеб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шоколад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круассан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фрукты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Овощи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661248"/>
            <a:ext cx="2616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П- - д - - о - - - в - - -  ы -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магазин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827584" y="5661248"/>
            <a:ext cx="172819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43608" y="1916832"/>
            <a:ext cx="1512168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797152"/>
            <a:ext cx="295305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</a:t>
            </a:r>
            <a:r>
              <a:rPr lang="ru-RU" dirty="0" smtClean="0"/>
              <a:t>?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3315" name="Picture 3" descr="C:\Users\Máma\AppData\Local\Microsoft\Windows\Temporary Internet Files\Content.IE5\O83XCWG5\MC900352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924944"/>
            <a:ext cx="2306896" cy="1877160"/>
          </a:xfrm>
          <a:prstGeom prst="rect">
            <a:avLst/>
          </a:prstGeom>
          <a:noFill/>
        </p:spPr>
      </p:pic>
      <p:pic>
        <p:nvPicPr>
          <p:cNvPr id="13316" name="Picture 4" descr="C:\Users\Máma\AppData\Local\Microsoft\Windows\Temporary Internet Files\Content.IE5\O83XCWG5\MC9000133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76672"/>
            <a:ext cx="2292413" cy="2244840"/>
          </a:xfrm>
          <a:prstGeom prst="rect">
            <a:avLst/>
          </a:prstGeom>
          <a:noFill/>
        </p:spPr>
      </p:pic>
      <p:pic>
        <p:nvPicPr>
          <p:cNvPr id="13318" name="Picture 6" descr="C:\Users\Máma\AppData\Local\Microsoft\Windows\Temporary Internet Files\Content.IE5\H19LPSMK\MC9003838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188640"/>
            <a:ext cx="1440160" cy="2040227"/>
          </a:xfrm>
          <a:prstGeom prst="rect">
            <a:avLst/>
          </a:prstGeom>
          <a:noFill/>
        </p:spPr>
      </p:pic>
      <p:pic>
        <p:nvPicPr>
          <p:cNvPr id="13319" name="Picture 7" descr="C:\Users\Máma\AppData\Local\Microsoft\Windows\Temporary Internet Files\Content.IE5\YWTX5TOA\MC9002394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4725144"/>
            <a:ext cx="1847319" cy="1876807"/>
          </a:xfrm>
          <a:prstGeom prst="rect">
            <a:avLst/>
          </a:prstGeom>
          <a:noFill/>
        </p:spPr>
      </p:pic>
      <p:pic>
        <p:nvPicPr>
          <p:cNvPr id="13320" name="Picture 8" descr="C:\Users\Máma\AppData\Local\Microsoft\Windows\Temporary Internet Files\Content.IE5\H19LPSMK\MC9003500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3717032"/>
            <a:ext cx="2160240" cy="280477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55576" y="908720"/>
            <a:ext cx="268695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Что это?</a:t>
            </a:r>
            <a:endParaRPr lang="ru-RU" sz="1400" dirty="0" smtClean="0"/>
          </a:p>
          <a:p>
            <a:endParaRPr lang="ru-RU" sz="1400" dirty="0" smtClean="0"/>
          </a:p>
          <a:p>
            <a:r>
              <a:rPr lang="ru-RU" sz="1400" dirty="0" smtClean="0"/>
              <a:t>Напиши номера к картинкам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1988840"/>
            <a:ext cx="135005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стол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шкаф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стул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кресло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кравать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733256"/>
            <a:ext cx="1508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М -  -  -  е  - ь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755576" y="5805264"/>
            <a:ext cx="144016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55576" y="2204864"/>
            <a:ext cx="2592288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5157192"/>
            <a:ext cx="2947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Где это можно купить</a:t>
            </a:r>
            <a:endParaRPr lang="cs-CZ" dirty="0"/>
          </a:p>
        </p:txBody>
      </p:sp>
      <p:pic>
        <p:nvPicPr>
          <p:cNvPr id="14338" name="Picture 2" descr="C:\Users\Máma\AppData\Local\Microsoft\Windows\Temporary Internet Files\Content.IE5\YWTX5TOA\MC9003359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636912"/>
            <a:ext cx="1944216" cy="1791490"/>
          </a:xfrm>
          <a:prstGeom prst="rect">
            <a:avLst/>
          </a:prstGeom>
          <a:noFill/>
        </p:spPr>
      </p:pic>
      <p:pic>
        <p:nvPicPr>
          <p:cNvPr id="14340" name="Picture 4" descr="C:\Users\Máma\AppData\Local\Microsoft\Windows\Temporary Internet Files\Content.IE5\H19LPSMK\MC9002329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32656"/>
            <a:ext cx="2000816" cy="2008360"/>
          </a:xfrm>
          <a:prstGeom prst="rect">
            <a:avLst/>
          </a:prstGeom>
          <a:noFill/>
        </p:spPr>
      </p:pic>
      <p:pic>
        <p:nvPicPr>
          <p:cNvPr id="14341" name="Picture 5" descr="C:\Users\Máma\AppData\Local\Microsoft\Windows\Temporary Internet Files\Content.IE5\D9P2RV9Q\MC9001133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60648"/>
            <a:ext cx="2116387" cy="2025823"/>
          </a:xfrm>
          <a:prstGeom prst="rect">
            <a:avLst/>
          </a:prstGeom>
          <a:noFill/>
        </p:spPr>
      </p:pic>
      <p:pic>
        <p:nvPicPr>
          <p:cNvPr id="14342" name="Picture 6" descr="C:\Users\Máma\AppData\Local\Microsoft\Windows\Temporary Internet Files\Content.IE5\O83XCWG5\MC9000404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437112"/>
            <a:ext cx="1582826" cy="1865376"/>
          </a:xfrm>
          <a:prstGeom prst="rect">
            <a:avLst/>
          </a:prstGeom>
          <a:noFill/>
        </p:spPr>
      </p:pic>
      <p:pic>
        <p:nvPicPr>
          <p:cNvPr id="14343" name="Picture 7" descr="C:\Users\Máma\AppData\Local\Microsoft\Windows\Temporary Internet Files\Content.IE5\H19LPSMK\MC90010077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4581128"/>
            <a:ext cx="1903746" cy="2024268"/>
          </a:xfrm>
          <a:prstGeom prst="rect">
            <a:avLst/>
          </a:prstGeom>
          <a:noFill/>
        </p:spPr>
      </p:pic>
      <p:pic>
        <p:nvPicPr>
          <p:cNvPr id="14345" name="Picture 9" descr="C:\Users\Máma\AppData\Local\Microsoft\Windows\Temporary Internet Files\Content.IE5\H19LPSMK\MC90005702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3140968"/>
            <a:ext cx="1832458" cy="1613002"/>
          </a:xfrm>
          <a:prstGeom prst="rect">
            <a:avLst/>
          </a:prstGeom>
          <a:noFill/>
        </p:spPr>
      </p:pic>
      <p:pic>
        <p:nvPicPr>
          <p:cNvPr id="14346" name="Picture 10" descr="C:\Users\Máma\AppData\Local\Microsoft\Windows\Temporary Internet Files\Content.IE5\D9P2RV9Q\MC90036018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56348" y="4869160"/>
            <a:ext cx="1787652" cy="180594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11560" y="764704"/>
            <a:ext cx="201622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/>
              <a:t>И что это?</a:t>
            </a:r>
          </a:p>
          <a:p>
            <a:endParaRPr lang="ru-RU" sz="2000" dirty="0" smtClean="0"/>
          </a:p>
          <a:p>
            <a:r>
              <a:rPr lang="ru-RU" sz="1400" dirty="0" smtClean="0"/>
              <a:t>Напиши номера к картинкам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76872"/>
            <a:ext cx="235833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Футболка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Юбка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Свитер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Куртка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Блузка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Рубашка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Джинсы - брюки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87727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-  д -  -  д  -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899592" y="5733256"/>
            <a:ext cx="151216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43608" y="2348880"/>
            <a:ext cx="2592288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4581128"/>
            <a:ext cx="28504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15362" name="Picture 2" descr="C:\Users\Máma\AppData\Local\Microsoft\Windows\Temporary Internet Files\Content.IE5\D9P2RV9Q\MC9002907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348880"/>
            <a:ext cx="2228012" cy="2232248"/>
          </a:xfrm>
          <a:prstGeom prst="rect">
            <a:avLst/>
          </a:prstGeom>
          <a:noFill/>
        </p:spPr>
      </p:pic>
      <p:pic>
        <p:nvPicPr>
          <p:cNvPr id="15363" name="Picture 3" descr="C:\Users\Máma\AppData\Local\Microsoft\Windows\Temporary Internet Files\Content.IE5\O83XCWG5\MC9003204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852936"/>
            <a:ext cx="1857146" cy="1581912"/>
          </a:xfrm>
          <a:prstGeom prst="rect">
            <a:avLst/>
          </a:prstGeom>
          <a:noFill/>
        </p:spPr>
      </p:pic>
      <p:pic>
        <p:nvPicPr>
          <p:cNvPr id="15364" name="Picture 4" descr="C:\Users\Máma\AppData\Local\Microsoft\Windows\Temporary Internet Files\Content.IE5\O83XCWG5\MC9004059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60648"/>
            <a:ext cx="2100162" cy="2123906"/>
          </a:xfrm>
          <a:prstGeom prst="rect">
            <a:avLst/>
          </a:prstGeom>
          <a:noFill/>
        </p:spPr>
      </p:pic>
      <p:pic>
        <p:nvPicPr>
          <p:cNvPr id="15366" name="Picture 6" descr="C:\Users\Máma\AppData\Local\Microsoft\Windows\Temporary Internet Files\Content.IE5\D9P2RV9Q\MC9000548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5157192"/>
            <a:ext cx="1800201" cy="1446694"/>
          </a:xfrm>
          <a:prstGeom prst="rect">
            <a:avLst/>
          </a:prstGeom>
          <a:noFill/>
        </p:spPr>
      </p:pic>
      <p:pic>
        <p:nvPicPr>
          <p:cNvPr id="15367" name="Picture 7" descr="C:\Users\Máma\AppData\Local\Microsoft\Windows\Temporary Internet Files\Content.IE5\D9P2RV9Q\MC90036017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260648"/>
            <a:ext cx="1802282" cy="157459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9552" y="1556792"/>
            <a:ext cx="1441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И что это?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2420888"/>
            <a:ext cx="240803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Босоножки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Сапоги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Кроссовки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Туфли  - лодочки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ботинки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5733256"/>
            <a:ext cx="1167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О  -  -  в  -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899592" y="5733256"/>
            <a:ext cx="252028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827584" y="2420888"/>
            <a:ext cx="1656184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4725144"/>
            <a:ext cx="28504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16386" name="Picture 2" descr="C:\Users\Máma\AppData\Local\Microsoft\Windows\Temporary Internet Files\Content.IE5\YWTX5TOA\MM90039571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51001" y="2348880"/>
            <a:ext cx="2795604" cy="2376264"/>
          </a:xfrm>
          <a:prstGeom prst="rect">
            <a:avLst/>
          </a:prstGeom>
          <a:noFill/>
        </p:spPr>
      </p:pic>
      <p:pic>
        <p:nvPicPr>
          <p:cNvPr id="16388" name="Picture 4" descr="C:\Users\Máma\AppData\Local\Microsoft\Windows\Temporary Internet Files\Content.IE5\YWTX5TOA\MC9003542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404664"/>
            <a:ext cx="2096550" cy="1973820"/>
          </a:xfrm>
          <a:prstGeom prst="rect">
            <a:avLst/>
          </a:prstGeom>
          <a:noFill/>
        </p:spPr>
      </p:pic>
      <p:pic>
        <p:nvPicPr>
          <p:cNvPr id="16389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60648"/>
            <a:ext cx="1827886" cy="1504188"/>
          </a:xfrm>
          <a:prstGeom prst="rect">
            <a:avLst/>
          </a:prstGeom>
          <a:noFill/>
        </p:spPr>
      </p:pic>
      <p:pic>
        <p:nvPicPr>
          <p:cNvPr id="16390" name="Picture 6" descr="C:\Users\Máma\AppData\Local\Microsoft\Windows\Temporary Internet Files\Content.IE5\D9P2RV9Q\MC90039791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988840"/>
            <a:ext cx="1740015" cy="1800200"/>
          </a:xfrm>
          <a:prstGeom prst="rect">
            <a:avLst/>
          </a:prstGeom>
          <a:noFill/>
        </p:spPr>
      </p:pic>
      <p:pic>
        <p:nvPicPr>
          <p:cNvPr id="16391" name="Picture 7" descr="C:\Users\Máma\AppData\Local\Microsoft\Windows\Temporary Internet Files\Content.IE5\O83XCWG5\MC9002997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149080"/>
            <a:ext cx="2689110" cy="2250786"/>
          </a:xfrm>
          <a:prstGeom prst="rect">
            <a:avLst/>
          </a:prstGeom>
          <a:noFill/>
        </p:spPr>
      </p:pic>
      <p:pic>
        <p:nvPicPr>
          <p:cNvPr id="16392" name="Picture 8" descr="C:\Users\Máma\AppData\Local\Microsoft\Windows\Temporary Internet Files\Content.IE5\YWTX5TOA\MC90032048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4869160"/>
            <a:ext cx="1767535" cy="184068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043608" y="764704"/>
            <a:ext cx="165618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/>
              <a:t>И  что  это?</a:t>
            </a:r>
          </a:p>
          <a:p>
            <a:endParaRPr lang="ru-RU" sz="2000" dirty="0" smtClean="0"/>
          </a:p>
          <a:p>
            <a:r>
              <a:rPr lang="ru-RU" sz="1400" dirty="0" smtClean="0"/>
              <a:t>Напиши номера к картинкам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420888"/>
            <a:ext cx="17186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велосипед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лыжи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мяч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сноуборд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Коньки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ролики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733256"/>
            <a:ext cx="2367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С -  -  -  т  -  -  в  -  -  ы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539552" y="5877272"/>
            <a:ext cx="187220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827584" y="2564904"/>
            <a:ext cx="2736304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5229200"/>
            <a:ext cx="28504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17410" name="Picture 2" descr="C:\Users\Máma\AppData\Local\Microsoft\Windows\Temporary Internet Files\Content.IE5\D9P2RV9Q\MC9003112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204864"/>
            <a:ext cx="1920334" cy="2664296"/>
          </a:xfrm>
          <a:prstGeom prst="rect">
            <a:avLst/>
          </a:prstGeom>
          <a:noFill/>
        </p:spPr>
      </p:pic>
      <p:pic>
        <p:nvPicPr>
          <p:cNvPr id="17412" name="Picture 4" descr="C:\Users\Máma\AppData\Local\Microsoft\Windows\Temporary Internet Files\Content.IE5\D9P2RV9Q\MC900307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620688"/>
            <a:ext cx="1831818" cy="1323315"/>
          </a:xfrm>
          <a:prstGeom prst="rect">
            <a:avLst/>
          </a:prstGeom>
          <a:noFill/>
        </p:spPr>
      </p:pic>
      <p:pic>
        <p:nvPicPr>
          <p:cNvPr id="17414" name="Picture 6" descr="C:\Users\Máma\AppData\Local\Microsoft\Windows\Temporary Internet Files\Content.IE5\YWTX5TOA\MC9003523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692696"/>
            <a:ext cx="1746933" cy="2965839"/>
          </a:xfrm>
          <a:prstGeom prst="rect">
            <a:avLst/>
          </a:prstGeom>
          <a:noFill/>
        </p:spPr>
      </p:pic>
      <p:pic>
        <p:nvPicPr>
          <p:cNvPr id="17415" name="Picture 7" descr="C:\Users\Máma\AppData\Local\Microsoft\Windows\Temporary Internet Files\Content.IE5\D9P2RV9Q\MC90043983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4697760"/>
            <a:ext cx="2160240" cy="2160240"/>
          </a:xfrm>
          <a:prstGeom prst="rect">
            <a:avLst/>
          </a:prstGeom>
          <a:noFill/>
        </p:spPr>
      </p:pic>
      <p:pic>
        <p:nvPicPr>
          <p:cNvPr id="17416" name="Picture 8" descr="C:\Users\Máma\AppData\Local\Microsoft\Windows\Temporary Internet Files\Content.IE5\D9P2RV9Q\MC90035236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933056"/>
            <a:ext cx="1762238" cy="216807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99592" y="1268760"/>
            <a:ext cx="15055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И  что это?</a:t>
            </a:r>
          </a:p>
          <a:p>
            <a:endParaRPr lang="ru-RU" sz="2000" dirty="0" smtClean="0"/>
          </a:p>
          <a:p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2636912"/>
            <a:ext cx="27077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холодильник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телевизор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стиральная машина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плита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кофеварка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949280"/>
            <a:ext cx="1636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б -  -  о  -  -  -   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т  -  х  -  -  -  а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1916832"/>
            <a:ext cx="26869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/>
              <a:t>Напиши номера к картинкам</a:t>
            </a:r>
            <a:endParaRPr lang="cs-CZ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ru-RU" sz="2000" b="1" dirty="0" smtClean="0">
                <a:latin typeface="Calibri" pitchFamily="34" charset="0"/>
              </a:rPr>
              <a:t>Ответь на вопросы</a:t>
            </a:r>
            <a:r>
              <a:rPr lang="cs-CZ" sz="1400" b="1" dirty="0" smtClean="0">
                <a:latin typeface="Calibri" pitchFamily="34" charset="0"/>
              </a:rPr>
              <a:t> </a:t>
            </a:r>
            <a:endParaRPr lang="cs-CZ" sz="1400" b="1" dirty="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060848"/>
            <a:ext cx="24994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Куда мне надо идти ?</a:t>
            </a:r>
          </a:p>
          <a:p>
            <a:endParaRPr lang="ru-RU" dirty="0" smtClean="0"/>
          </a:p>
          <a:p>
            <a:endParaRPr lang="ru-RU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2780928"/>
            <a:ext cx="3233578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Я хочу  колбасу.</a:t>
            </a:r>
          </a:p>
          <a:p>
            <a:r>
              <a:rPr lang="ru-RU" dirty="0" smtClean="0"/>
              <a:t>Я хочу кофеварку.</a:t>
            </a:r>
          </a:p>
          <a:p>
            <a:r>
              <a:rPr lang="ru-RU" dirty="0" smtClean="0"/>
              <a:t>Я хочу овощи.</a:t>
            </a:r>
          </a:p>
          <a:p>
            <a:r>
              <a:rPr lang="ru-RU" dirty="0" smtClean="0"/>
              <a:t>Я хочу сапоги.</a:t>
            </a:r>
          </a:p>
          <a:p>
            <a:r>
              <a:rPr lang="ru-RU" dirty="0" smtClean="0"/>
              <a:t>Я хочи рубашку.</a:t>
            </a:r>
          </a:p>
          <a:p>
            <a:r>
              <a:rPr lang="ru-RU" dirty="0" smtClean="0"/>
              <a:t>Я хочу конькил</a:t>
            </a:r>
          </a:p>
          <a:p>
            <a:r>
              <a:rPr lang="ru-RU" dirty="0" smtClean="0"/>
              <a:t>Я хочу плиту. </a:t>
            </a:r>
          </a:p>
          <a:p>
            <a:r>
              <a:rPr lang="ru-RU" dirty="0" smtClean="0"/>
              <a:t>Я хочу ролики.</a:t>
            </a:r>
          </a:p>
          <a:p>
            <a:r>
              <a:rPr lang="ru-RU" dirty="0" smtClean="0"/>
              <a:t>Я хочу юбку. </a:t>
            </a:r>
          </a:p>
          <a:p>
            <a:r>
              <a:rPr lang="ru-RU" dirty="0" smtClean="0"/>
              <a:t>Я хочу шкаф.</a:t>
            </a:r>
          </a:p>
          <a:p>
            <a:r>
              <a:rPr lang="ru-RU" dirty="0" smtClean="0"/>
              <a:t>Я хочу футболку.</a:t>
            </a:r>
          </a:p>
          <a:p>
            <a:r>
              <a:rPr lang="ru-RU" dirty="0" smtClean="0"/>
              <a:t>Я хочу стиральную машиху.</a:t>
            </a:r>
          </a:p>
          <a:p>
            <a:r>
              <a:rPr lang="ru-RU" dirty="0" smtClean="0"/>
              <a:t>Я хочу стул.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323528" y="5589240"/>
            <a:ext cx="2880320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971600" y="2060848"/>
            <a:ext cx="1584176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4725144"/>
            <a:ext cx="2964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купить?</a:t>
            </a:r>
            <a:endParaRPr lang="cs-CZ" sz="2000" dirty="0"/>
          </a:p>
        </p:txBody>
      </p:sp>
      <p:pic>
        <p:nvPicPr>
          <p:cNvPr id="11267" name="Picture 3" descr="C:\Users\Máma\AppData\Local\Microsoft\Windows\Temporary Internet Files\Content.IE5\5VPP00RM\MC9003330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420888"/>
            <a:ext cx="1915668" cy="1429207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L9LGXIKD\MC9003330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725144"/>
            <a:ext cx="1848917" cy="1283818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L9LGXIKD\MC9004118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548680"/>
            <a:ext cx="1835285" cy="1504804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5VPP00RM\MC9004130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5661248"/>
            <a:ext cx="2195736" cy="1063974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L9LGXIKD\MC90043904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476672"/>
            <a:ext cx="1312145" cy="1254738"/>
          </a:xfrm>
          <a:prstGeom prst="rect">
            <a:avLst/>
          </a:prstGeom>
          <a:noFill/>
        </p:spPr>
      </p:pic>
      <p:pic>
        <p:nvPicPr>
          <p:cNvPr id="11274" name="Picture 10" descr="C:\Users\Máma\AppData\Local\Microsoft\Windows\Temporary Internet Files\Content.IE5\10MWBYN5\MC9004418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2420888"/>
            <a:ext cx="1939891" cy="1708646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L9LGXIKD\MC90029025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3861048"/>
            <a:ext cx="1207913" cy="134818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83568" y="620688"/>
            <a:ext cx="179627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/>
              <a:t>Что это?</a:t>
            </a:r>
            <a:endParaRPr lang="ru-RU" sz="1400" dirty="0"/>
          </a:p>
          <a:p>
            <a:endParaRPr lang="ru-RU" sz="1400" dirty="0" smtClean="0"/>
          </a:p>
          <a:p>
            <a:r>
              <a:rPr lang="ru-RU" sz="1400" dirty="0" smtClean="0"/>
              <a:t>Напиши  номера к картинкам</a:t>
            </a:r>
            <a:endParaRPr lang="ru-RU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988840"/>
            <a:ext cx="155202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молоко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колбаса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хлеб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шоколад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круассан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Овощи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фрукты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661248"/>
            <a:ext cx="2393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Продовольственный</a:t>
            </a:r>
            <a:endParaRPr lang="ru-RU" dirty="0" smtClean="0">
              <a:solidFill>
                <a:schemeClr val="bg1"/>
              </a:solidFill>
            </a:endParaRPr>
          </a:p>
          <a:p>
            <a:r>
              <a:rPr lang="ru-RU" dirty="0" smtClean="0">
                <a:solidFill>
                  <a:schemeClr val="bg1"/>
                </a:solidFill>
              </a:rPr>
              <a:t>магазин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11967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11967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7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24928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24208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64088" y="4293096"/>
            <a:ext cx="660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16416" y="49411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88224" y="63093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827584" y="5661248"/>
            <a:ext cx="172819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43608" y="1916832"/>
            <a:ext cx="1512168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797152"/>
            <a:ext cx="295305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</a:t>
            </a:r>
            <a:r>
              <a:rPr lang="ru-RU" dirty="0" smtClean="0"/>
              <a:t>?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3315" name="Picture 3" descr="C:\Users\Máma\AppData\Local\Microsoft\Windows\Temporary Internet Files\Content.IE5\O83XCWG5\MC900352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924944"/>
            <a:ext cx="2306896" cy="1877160"/>
          </a:xfrm>
          <a:prstGeom prst="rect">
            <a:avLst/>
          </a:prstGeom>
          <a:noFill/>
        </p:spPr>
      </p:pic>
      <p:pic>
        <p:nvPicPr>
          <p:cNvPr id="13316" name="Picture 4" descr="C:\Users\Máma\AppData\Local\Microsoft\Windows\Temporary Internet Files\Content.IE5\O83XCWG5\MC9000133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76672"/>
            <a:ext cx="2292413" cy="2244840"/>
          </a:xfrm>
          <a:prstGeom prst="rect">
            <a:avLst/>
          </a:prstGeom>
          <a:noFill/>
        </p:spPr>
      </p:pic>
      <p:pic>
        <p:nvPicPr>
          <p:cNvPr id="13318" name="Picture 6" descr="C:\Users\Máma\AppData\Local\Microsoft\Windows\Temporary Internet Files\Content.IE5\H19LPSMK\MC9003838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188640"/>
            <a:ext cx="1440160" cy="2040227"/>
          </a:xfrm>
          <a:prstGeom prst="rect">
            <a:avLst/>
          </a:prstGeom>
          <a:noFill/>
        </p:spPr>
      </p:pic>
      <p:pic>
        <p:nvPicPr>
          <p:cNvPr id="13319" name="Picture 7" descr="C:\Users\Máma\AppData\Local\Microsoft\Windows\Temporary Internet Files\Content.IE5\YWTX5TOA\MC9002394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4725144"/>
            <a:ext cx="1847319" cy="1876807"/>
          </a:xfrm>
          <a:prstGeom prst="rect">
            <a:avLst/>
          </a:prstGeom>
          <a:noFill/>
        </p:spPr>
      </p:pic>
      <p:pic>
        <p:nvPicPr>
          <p:cNvPr id="13320" name="Picture 8" descr="C:\Users\Máma\AppData\Local\Microsoft\Windows\Temporary Internet Files\Content.IE5\H19LPSMK\MC9003500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3717032"/>
            <a:ext cx="2160240" cy="280477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55576" y="908720"/>
            <a:ext cx="268695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Что это?</a:t>
            </a:r>
            <a:endParaRPr lang="ru-RU" sz="1400" dirty="0" smtClean="0"/>
          </a:p>
          <a:p>
            <a:endParaRPr lang="ru-RU" sz="1400" dirty="0" smtClean="0"/>
          </a:p>
          <a:p>
            <a:r>
              <a:rPr lang="ru-RU" sz="1400" dirty="0" smtClean="0"/>
              <a:t>Напиши номера к картинкам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1988840"/>
            <a:ext cx="136447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стол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шкаф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стул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кресло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кровать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733256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мебель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6206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2132856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31409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08304" y="342900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40152" y="50851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755576" y="5805264"/>
            <a:ext cx="144016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55576" y="2204864"/>
            <a:ext cx="2592288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5157192"/>
            <a:ext cx="2947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Где это можно купить</a:t>
            </a:r>
            <a:endParaRPr lang="cs-CZ" dirty="0"/>
          </a:p>
        </p:txBody>
      </p:sp>
      <p:pic>
        <p:nvPicPr>
          <p:cNvPr id="14338" name="Picture 2" descr="C:\Users\Máma\AppData\Local\Microsoft\Windows\Temporary Internet Files\Content.IE5\YWTX5TOA\MC9003359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636912"/>
            <a:ext cx="1944216" cy="1791490"/>
          </a:xfrm>
          <a:prstGeom prst="rect">
            <a:avLst/>
          </a:prstGeom>
          <a:noFill/>
        </p:spPr>
      </p:pic>
      <p:pic>
        <p:nvPicPr>
          <p:cNvPr id="14340" name="Picture 4" descr="C:\Users\Máma\AppData\Local\Microsoft\Windows\Temporary Internet Files\Content.IE5\H19LPSMK\MC9002329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32656"/>
            <a:ext cx="2000816" cy="2008360"/>
          </a:xfrm>
          <a:prstGeom prst="rect">
            <a:avLst/>
          </a:prstGeom>
          <a:noFill/>
        </p:spPr>
      </p:pic>
      <p:pic>
        <p:nvPicPr>
          <p:cNvPr id="14341" name="Picture 5" descr="C:\Users\Máma\AppData\Local\Microsoft\Windows\Temporary Internet Files\Content.IE5\D9P2RV9Q\MC9001133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60648"/>
            <a:ext cx="2116387" cy="2025823"/>
          </a:xfrm>
          <a:prstGeom prst="rect">
            <a:avLst/>
          </a:prstGeom>
          <a:noFill/>
        </p:spPr>
      </p:pic>
      <p:pic>
        <p:nvPicPr>
          <p:cNvPr id="14342" name="Picture 6" descr="C:\Users\Máma\AppData\Local\Microsoft\Windows\Temporary Internet Files\Content.IE5\O83XCWG5\MC9000404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437112"/>
            <a:ext cx="1582826" cy="1865376"/>
          </a:xfrm>
          <a:prstGeom prst="rect">
            <a:avLst/>
          </a:prstGeom>
          <a:noFill/>
        </p:spPr>
      </p:pic>
      <p:pic>
        <p:nvPicPr>
          <p:cNvPr id="14343" name="Picture 7" descr="C:\Users\Máma\AppData\Local\Microsoft\Windows\Temporary Internet Files\Content.IE5\H19LPSMK\MC90010077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4581128"/>
            <a:ext cx="1903746" cy="2024268"/>
          </a:xfrm>
          <a:prstGeom prst="rect">
            <a:avLst/>
          </a:prstGeom>
          <a:noFill/>
        </p:spPr>
      </p:pic>
      <p:pic>
        <p:nvPicPr>
          <p:cNvPr id="14345" name="Picture 9" descr="C:\Users\Máma\AppData\Local\Microsoft\Windows\Temporary Internet Files\Content.IE5\H19LPSMK\MC90005702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3140968"/>
            <a:ext cx="1832458" cy="1613002"/>
          </a:xfrm>
          <a:prstGeom prst="rect">
            <a:avLst/>
          </a:prstGeom>
          <a:noFill/>
        </p:spPr>
      </p:pic>
      <p:pic>
        <p:nvPicPr>
          <p:cNvPr id="14346" name="Picture 10" descr="C:\Users\Máma\AppData\Local\Microsoft\Windows\Temporary Internet Files\Content.IE5\D9P2RV9Q\MC90036018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56348" y="4869160"/>
            <a:ext cx="1787652" cy="180594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11560" y="764704"/>
            <a:ext cx="201622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/>
              <a:t>И что это?</a:t>
            </a:r>
          </a:p>
          <a:p>
            <a:endParaRPr lang="ru-RU" sz="2000" dirty="0" smtClean="0"/>
          </a:p>
          <a:p>
            <a:r>
              <a:rPr lang="ru-RU" sz="1400" dirty="0" smtClean="0"/>
              <a:t>Напиши номера к картинкам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76872"/>
            <a:ext cx="235833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Футболка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Юбка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Свитер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Куртка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Блузка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Рубашка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Джинсы - брюки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87727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одежда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11967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7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8424" y="20608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24928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08304" y="29249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47971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24128" y="47971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52320" y="49411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899592" y="5733256"/>
            <a:ext cx="151216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43608" y="2348880"/>
            <a:ext cx="2592288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4581128"/>
            <a:ext cx="28504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15362" name="Picture 2" descr="C:\Users\Máma\AppData\Local\Microsoft\Windows\Temporary Internet Files\Content.IE5\D9P2RV9Q\MC9002907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348880"/>
            <a:ext cx="2228012" cy="2232248"/>
          </a:xfrm>
          <a:prstGeom prst="rect">
            <a:avLst/>
          </a:prstGeom>
          <a:noFill/>
        </p:spPr>
      </p:pic>
      <p:pic>
        <p:nvPicPr>
          <p:cNvPr id="15363" name="Picture 3" descr="C:\Users\Máma\AppData\Local\Microsoft\Windows\Temporary Internet Files\Content.IE5\O83XCWG5\MC9003204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852936"/>
            <a:ext cx="1857146" cy="1581912"/>
          </a:xfrm>
          <a:prstGeom prst="rect">
            <a:avLst/>
          </a:prstGeom>
          <a:noFill/>
        </p:spPr>
      </p:pic>
      <p:pic>
        <p:nvPicPr>
          <p:cNvPr id="15364" name="Picture 4" descr="C:\Users\Máma\AppData\Local\Microsoft\Windows\Temporary Internet Files\Content.IE5\O83XCWG5\MC9004059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60648"/>
            <a:ext cx="2100162" cy="2123906"/>
          </a:xfrm>
          <a:prstGeom prst="rect">
            <a:avLst/>
          </a:prstGeom>
          <a:noFill/>
        </p:spPr>
      </p:pic>
      <p:pic>
        <p:nvPicPr>
          <p:cNvPr id="15366" name="Picture 6" descr="C:\Users\Máma\AppData\Local\Microsoft\Windows\Temporary Internet Files\Content.IE5\D9P2RV9Q\MC9000548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5157192"/>
            <a:ext cx="1800201" cy="1446694"/>
          </a:xfrm>
          <a:prstGeom prst="rect">
            <a:avLst/>
          </a:prstGeom>
          <a:noFill/>
        </p:spPr>
      </p:pic>
      <p:pic>
        <p:nvPicPr>
          <p:cNvPr id="15367" name="Picture 7" descr="C:\Users\Máma\AppData\Local\Microsoft\Windows\Temporary Internet Files\Content.IE5\D9P2RV9Q\MC90036017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260648"/>
            <a:ext cx="1802282" cy="157459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9552" y="1556792"/>
            <a:ext cx="1441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И что это?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2420888"/>
            <a:ext cx="240803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Босоножки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Сапоги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Кроссовки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Туфли  - лодочки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ботинки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5733256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обувь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8367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162880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28529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31409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537321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899592" y="5733256"/>
            <a:ext cx="252028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827584" y="2420888"/>
            <a:ext cx="1656184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4725144"/>
            <a:ext cx="28504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16386" name="Picture 2" descr="C:\Users\Máma\AppData\Local\Microsoft\Windows\Temporary Internet Files\Content.IE5\YWTX5TOA\MM90039571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51001" y="2348880"/>
            <a:ext cx="2795604" cy="2376264"/>
          </a:xfrm>
          <a:prstGeom prst="rect">
            <a:avLst/>
          </a:prstGeom>
          <a:noFill/>
        </p:spPr>
      </p:pic>
      <p:pic>
        <p:nvPicPr>
          <p:cNvPr id="16388" name="Picture 4" descr="C:\Users\Máma\AppData\Local\Microsoft\Windows\Temporary Internet Files\Content.IE5\YWTX5TOA\MC9003542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404664"/>
            <a:ext cx="2096550" cy="1973820"/>
          </a:xfrm>
          <a:prstGeom prst="rect">
            <a:avLst/>
          </a:prstGeom>
          <a:noFill/>
        </p:spPr>
      </p:pic>
      <p:pic>
        <p:nvPicPr>
          <p:cNvPr id="16389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60648"/>
            <a:ext cx="1827886" cy="1504188"/>
          </a:xfrm>
          <a:prstGeom prst="rect">
            <a:avLst/>
          </a:prstGeom>
          <a:noFill/>
        </p:spPr>
      </p:pic>
      <p:pic>
        <p:nvPicPr>
          <p:cNvPr id="16390" name="Picture 6" descr="C:\Users\Máma\AppData\Local\Microsoft\Windows\Temporary Internet Files\Content.IE5\D9P2RV9Q\MC90039791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988840"/>
            <a:ext cx="1740015" cy="1800200"/>
          </a:xfrm>
          <a:prstGeom prst="rect">
            <a:avLst/>
          </a:prstGeom>
          <a:noFill/>
        </p:spPr>
      </p:pic>
      <p:pic>
        <p:nvPicPr>
          <p:cNvPr id="16391" name="Picture 7" descr="C:\Users\Máma\AppData\Local\Microsoft\Windows\Temporary Internet Files\Content.IE5\O83XCWG5\MC9002997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149080"/>
            <a:ext cx="2689110" cy="2250786"/>
          </a:xfrm>
          <a:prstGeom prst="rect">
            <a:avLst/>
          </a:prstGeom>
          <a:noFill/>
        </p:spPr>
      </p:pic>
      <p:pic>
        <p:nvPicPr>
          <p:cNvPr id="16392" name="Picture 8" descr="C:\Users\Máma\AppData\Local\Microsoft\Windows\Temporary Internet Files\Content.IE5\YWTX5TOA\MC90032048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4869160"/>
            <a:ext cx="1767535" cy="184068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043608" y="764704"/>
            <a:ext cx="165618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/>
              <a:t>И  что  это?</a:t>
            </a:r>
          </a:p>
          <a:p>
            <a:endParaRPr lang="ru-RU" sz="2000" dirty="0" smtClean="0"/>
          </a:p>
          <a:p>
            <a:r>
              <a:rPr lang="ru-RU" sz="1400" dirty="0" smtClean="0"/>
              <a:t>Напиши номера к картинкам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420888"/>
            <a:ext cx="17186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велосипед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лыжи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мяч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сноуборд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Коньки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ролики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733256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спорттовары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10527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7647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299695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53732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16016" y="616530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39330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539552" y="5877272"/>
            <a:ext cx="187220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827584" y="2564904"/>
            <a:ext cx="2736304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5229200"/>
            <a:ext cx="285046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Где это можно купить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17410" name="Picture 2" descr="C:\Users\Máma\AppData\Local\Microsoft\Windows\Temporary Internet Files\Content.IE5\D9P2RV9Q\MC9003112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204864"/>
            <a:ext cx="1920334" cy="2664296"/>
          </a:xfrm>
          <a:prstGeom prst="rect">
            <a:avLst/>
          </a:prstGeom>
          <a:noFill/>
        </p:spPr>
      </p:pic>
      <p:pic>
        <p:nvPicPr>
          <p:cNvPr id="17412" name="Picture 4" descr="C:\Users\Máma\AppData\Local\Microsoft\Windows\Temporary Internet Files\Content.IE5\D9P2RV9Q\MC900307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620688"/>
            <a:ext cx="1831818" cy="1323315"/>
          </a:xfrm>
          <a:prstGeom prst="rect">
            <a:avLst/>
          </a:prstGeom>
          <a:noFill/>
        </p:spPr>
      </p:pic>
      <p:pic>
        <p:nvPicPr>
          <p:cNvPr id="17414" name="Picture 6" descr="C:\Users\Máma\AppData\Local\Microsoft\Windows\Temporary Internet Files\Content.IE5\YWTX5TOA\MC9003523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692696"/>
            <a:ext cx="1746933" cy="2965839"/>
          </a:xfrm>
          <a:prstGeom prst="rect">
            <a:avLst/>
          </a:prstGeom>
          <a:noFill/>
        </p:spPr>
      </p:pic>
      <p:pic>
        <p:nvPicPr>
          <p:cNvPr id="17415" name="Picture 7" descr="C:\Users\Máma\AppData\Local\Microsoft\Windows\Temporary Internet Files\Content.IE5\D9P2RV9Q\MC90043983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4697760"/>
            <a:ext cx="2160240" cy="2160240"/>
          </a:xfrm>
          <a:prstGeom prst="rect">
            <a:avLst/>
          </a:prstGeom>
          <a:noFill/>
        </p:spPr>
      </p:pic>
      <p:pic>
        <p:nvPicPr>
          <p:cNvPr id="17416" name="Picture 8" descr="C:\Users\Máma\AppData\Local\Microsoft\Windows\Temporary Internet Files\Content.IE5\D9P2RV9Q\MC90035236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933056"/>
            <a:ext cx="1762238" cy="216807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99592" y="1268760"/>
            <a:ext cx="15055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И  что это?</a:t>
            </a:r>
          </a:p>
          <a:p>
            <a:endParaRPr lang="ru-RU" sz="2000" dirty="0" smtClean="0"/>
          </a:p>
          <a:p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2636912"/>
            <a:ext cx="27077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холодильник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телевизор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стиральная машина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плита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кофеварка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949280"/>
            <a:ext cx="11496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Бытовая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техника</a:t>
            </a:r>
            <a:r>
              <a:rPr lang="ru-RU" dirty="0" smtClean="0">
                <a:solidFill>
                  <a:schemeClr val="bg1"/>
                </a:solidFill>
              </a:rPr>
              <a:t>  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1916832"/>
            <a:ext cx="26869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/>
              <a:t>Напиши номера к картинкам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7647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00392" y="12687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1920" y="24928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460432" y="47971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64533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Čerpáno z PowerPoint </a:t>
            </a:r>
            <a:r>
              <a:rPr lang="cs-CZ" sz="1400" smtClean="0">
                <a:latin typeface="Calibri" pitchFamily="34" charset="0"/>
              </a:rPr>
              <a:t>– </a:t>
            </a:r>
            <a:r>
              <a:rPr lang="cs-CZ" sz="1400" smtClean="0">
                <a:latin typeface="Calibri" pitchFamily="34" charset="0"/>
              </a:rPr>
              <a:t>Klipart</a:t>
            </a:r>
            <a:r>
              <a:rPr lang="cs-CZ" sz="1400" dirty="0" smtClean="0">
                <a:latin typeface="Calibri" pitchFamily="34" charset="0"/>
              </a:rPr>
              <a:t>. 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287</TotalTime>
  <Words>540</Words>
  <Application>Microsoft Office PowerPoint</Application>
  <PresentationFormat>Předvádění na obrazovce (4:3)</PresentationFormat>
  <Paragraphs>217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ŠABLONA DUM 2003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34</cp:revision>
  <dcterms:created xsi:type="dcterms:W3CDTF">2013-02-17T14:46:07Z</dcterms:created>
  <dcterms:modified xsi:type="dcterms:W3CDTF">2013-04-01T07:16:59Z</dcterms:modified>
</cp:coreProperties>
</file>