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00D4C-2B4A-4FBF-8585-EB0E2D155C74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8B074-40FB-4E88-94E7-D218CD746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8205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00D4C-2B4A-4FBF-8585-EB0E2D155C74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8B074-40FB-4E88-94E7-D218CD746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33963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00D4C-2B4A-4FBF-8585-EB0E2D155C74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8B074-40FB-4E88-94E7-D218CD746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7730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00D4C-2B4A-4FBF-8585-EB0E2D155C74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8B074-40FB-4E88-94E7-D218CD746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62099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00D4C-2B4A-4FBF-8585-EB0E2D155C74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8B074-40FB-4E88-94E7-D218CD746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9814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00D4C-2B4A-4FBF-8585-EB0E2D155C74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8B074-40FB-4E88-94E7-D218CD746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7466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00D4C-2B4A-4FBF-8585-EB0E2D155C74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8B074-40FB-4E88-94E7-D218CD746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82125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00D4C-2B4A-4FBF-8585-EB0E2D155C74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8B074-40FB-4E88-94E7-D218CD746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41959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00D4C-2B4A-4FBF-8585-EB0E2D155C74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8B074-40FB-4E88-94E7-D218CD746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340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00D4C-2B4A-4FBF-8585-EB0E2D155C74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8B074-40FB-4E88-94E7-D218CD746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0914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00D4C-2B4A-4FBF-8585-EB0E2D155C74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8B074-40FB-4E88-94E7-D218CD746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54021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100D4C-2B4A-4FBF-8585-EB0E2D155C74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E8B074-40FB-4E88-94E7-D218CD746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08307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1872207"/>
          </a:xfr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Starší školní věk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1512168"/>
          </a:xfr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Pracovní výchova – dívky 9.tř.</a:t>
            </a:r>
          </a:p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Prezentace č. 18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3779912" y="2924944"/>
            <a:ext cx="1296144" cy="1296144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6444208" y="3115816"/>
            <a:ext cx="914400" cy="914400"/>
          </a:xfrm>
          <a:prstGeom prst="sun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unce 6"/>
          <p:cNvSpPr/>
          <p:nvPr/>
        </p:nvSpPr>
        <p:spPr>
          <a:xfrm>
            <a:off x="1547664" y="3115816"/>
            <a:ext cx="914400" cy="914400"/>
          </a:xfrm>
          <a:prstGeom prst="sun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88003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Starší školní věk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4000" dirty="0" smtClean="0"/>
              <a:t>- období od </a:t>
            </a:r>
            <a:r>
              <a:rPr lang="cs-CZ" sz="4000" b="1" dirty="0" smtClean="0"/>
              <a:t>10 do 14 let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- označuje se pojmy puberta, adolescence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- </a:t>
            </a:r>
            <a:r>
              <a:rPr lang="cs-CZ" sz="4000" b="1" dirty="0" smtClean="0"/>
              <a:t>pubertu dělíme na </a:t>
            </a:r>
            <a:r>
              <a:rPr lang="cs-CZ" sz="4000" dirty="0" smtClean="0"/>
              <a:t>: </a:t>
            </a:r>
            <a:r>
              <a:rPr lang="cs-CZ" sz="4000" dirty="0" err="1" smtClean="0"/>
              <a:t>prepubescenci</a:t>
            </a:r>
            <a:r>
              <a:rPr lang="cs-CZ" sz="4000" dirty="0" smtClean="0"/>
              <a:t>( 11-13 let)</a:t>
            </a:r>
          </a:p>
          <a:p>
            <a:pPr marL="0" indent="0">
              <a:buNone/>
            </a:pPr>
            <a:r>
              <a:rPr lang="cs-CZ" sz="4000" dirty="0" smtClean="0"/>
              <a:t>		          pubescenci( 13-15 let)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- je to období bouřlivého rozvoje organismu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- </a:t>
            </a:r>
            <a:r>
              <a:rPr lang="cs-CZ" sz="4000" u="sng" dirty="0" smtClean="0"/>
              <a:t>v lidském těle probíhají nejrůznější změny :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= v rozumové oblasti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= v citové oblasti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= tělesné změny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4" name="Srdce 3"/>
          <p:cNvSpPr/>
          <p:nvPr/>
        </p:nvSpPr>
        <p:spPr>
          <a:xfrm>
            <a:off x="5364088" y="4725144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84856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Nástup puberty: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- první podnět k nástupu puberty vychází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z malé části mozku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zvané </a:t>
            </a:r>
            <a:r>
              <a:rPr lang="cs-CZ" b="1" dirty="0" smtClean="0"/>
              <a:t>hypotalamus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/>
              <a:t>- z tohoto koordinačního centra jsou vysílány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vysoké dávky hormonů do jiné části mozku,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jménem </a:t>
            </a:r>
            <a:r>
              <a:rPr lang="cs-CZ" b="1" dirty="0" smtClean="0"/>
              <a:t>hypofýza(podvěsek mozkový)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008843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19447"/>
            <a:ext cx="8229600" cy="5505475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- nejnápadnějšími vnějšími znaky dospívání</a:t>
            </a:r>
          </a:p>
          <a:p>
            <a:pPr marL="0" indent="0">
              <a:buNone/>
            </a:pPr>
            <a:r>
              <a:rPr lang="cs-CZ" dirty="0" smtClean="0"/>
              <a:t>   jsou nápadně </a:t>
            </a:r>
            <a:r>
              <a:rPr lang="cs-CZ" b="1" dirty="0" smtClean="0"/>
              <a:t>rychlý růst </a:t>
            </a:r>
            <a:r>
              <a:rPr lang="cs-CZ" dirty="0" smtClean="0"/>
              <a:t>a měnící se fyzický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vzhled dospívajících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výrazné jsou změny vnějšího vzhledu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kosti sílí, rozšiřují se, roste objem svalů,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zvětšuje se kapacita mozku, srdce, plic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b="1" dirty="0" smtClean="0"/>
              <a:t>u dívek </a:t>
            </a:r>
            <a:r>
              <a:rPr lang="cs-CZ" dirty="0" smtClean="0"/>
              <a:t>= zaobluje se jim postava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 = zvětšují se prsy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 = dostavuje se menstruace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57637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505475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- </a:t>
            </a:r>
            <a:r>
              <a:rPr lang="cs-CZ" b="1" dirty="0" smtClean="0"/>
              <a:t>u </a:t>
            </a:r>
            <a:r>
              <a:rPr lang="cs-CZ" b="1" dirty="0" smtClean="0"/>
              <a:t>chlapců :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</a:t>
            </a:r>
            <a:r>
              <a:rPr lang="cs-CZ" b="1" dirty="0" smtClean="0"/>
              <a:t> </a:t>
            </a:r>
            <a:r>
              <a:rPr lang="cs-CZ" dirty="0" smtClean="0"/>
              <a:t>= rozšiřují se ramena a hrudník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= zvětšují se varlata a pohlavní úd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= varlata začínají produkovat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   mužské pohlavní buňky(spermie)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= hlasová mutace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	  = problémy s pletí(akné)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= růst ochlupení	</a:t>
            </a:r>
            <a:endParaRPr lang="cs-CZ" dirty="0"/>
          </a:p>
        </p:txBody>
      </p:sp>
      <p:sp>
        <p:nvSpPr>
          <p:cNvPr id="2" name="Vývojový diagram: sloučení 1"/>
          <p:cNvSpPr/>
          <p:nvPr/>
        </p:nvSpPr>
        <p:spPr>
          <a:xfrm>
            <a:off x="7129133" y="3717032"/>
            <a:ext cx="685800" cy="1224136"/>
          </a:xfrm>
          <a:prstGeom prst="flowChartMerg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nice 4"/>
          <p:cNvSpPr/>
          <p:nvPr/>
        </p:nvSpPr>
        <p:spPr>
          <a:xfrm>
            <a:off x="7243433" y="5229200"/>
            <a:ext cx="457200" cy="457200"/>
          </a:xfrm>
          <a:prstGeom prst="flowChartConnec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83139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Emocionální a sociální stránka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- pro budování sebevědomí je v tomto období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b="1" dirty="0" smtClean="0"/>
              <a:t>velmi důležitý fyzický vzhled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zvyšuje se pozornost k vlastnímu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tělu i způsobu oblékání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b="1" dirty="0" smtClean="0"/>
              <a:t>dalšími znaky jsou </a:t>
            </a:r>
            <a:r>
              <a:rPr lang="cs-CZ" dirty="0" smtClean="0"/>
              <a:t>: zhoršené sebeovládání,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emoční labilita, konfliktovost, uzavřenost,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vztahovačnost, kritičnost, výkyvy prospěchu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71448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- toto období charakterizuje </a:t>
            </a:r>
            <a:r>
              <a:rPr lang="cs-CZ" b="1" dirty="0" smtClean="0"/>
              <a:t>rozpor mezi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b="1" dirty="0" smtClean="0"/>
              <a:t>hodnotami mladší a starší generace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projevuje se zvýšenou kritičností ve vztahu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k autoritám(rodičům, učitelům)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vrstevníci se stávají uznávanými autoritami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časté konflikty s rodiči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dospívající se často skamarádí</a:t>
            </a:r>
            <a:r>
              <a:rPr lang="cs-CZ" dirty="0" smtClean="0"/>
              <a:t>, navazují nová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/>
              <a:t>přátelství, ale </a:t>
            </a:r>
            <a:r>
              <a:rPr lang="cs-CZ" dirty="0" smtClean="0"/>
              <a:t>i </a:t>
            </a:r>
            <a:r>
              <a:rPr lang="cs-CZ" dirty="0" smtClean="0"/>
              <a:t>se zamilují </a:t>
            </a:r>
            <a:endParaRPr lang="cs-CZ" dirty="0"/>
          </a:p>
        </p:txBody>
      </p:sp>
      <p:sp>
        <p:nvSpPr>
          <p:cNvPr id="2" name="Srdce 1"/>
          <p:cNvSpPr/>
          <p:nvPr/>
        </p:nvSpPr>
        <p:spPr>
          <a:xfrm>
            <a:off x="5724128" y="4916016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405179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261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Starší školní věk</vt:lpstr>
      <vt:lpstr>Starší školní věk</vt:lpstr>
      <vt:lpstr>Nástup puberty:</vt:lpstr>
      <vt:lpstr>Prezentace aplikace PowerPoint</vt:lpstr>
      <vt:lpstr>Prezentace aplikace PowerPoint</vt:lpstr>
      <vt:lpstr>Emocionální a sociální stránka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Starší školní věk</dc:title>
  <dc:creator>Ivana Matasová</dc:creator>
  <cp:lastModifiedBy>Ivana Matasová</cp:lastModifiedBy>
  <cp:revision>16</cp:revision>
  <dcterms:created xsi:type="dcterms:W3CDTF">2011-06-12T12:39:24Z</dcterms:created>
  <dcterms:modified xsi:type="dcterms:W3CDTF">2011-06-26T07:04:45Z</dcterms:modified>
</cp:coreProperties>
</file>