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8" r:id="rId2"/>
    <p:sldId id="257" r:id="rId3"/>
    <p:sldId id="265" r:id="rId4"/>
    <p:sldId id="260" r:id="rId5"/>
    <p:sldId id="261" r:id="rId6"/>
    <p:sldId id="262" r:id="rId7"/>
    <p:sldId id="264" r:id="rId8"/>
    <p:sldId id="263" r:id="rId9"/>
    <p:sldId id="259" r:id="rId10"/>
    <p:sldId id="268" r:id="rId11"/>
    <p:sldId id="271" r:id="rId12"/>
    <p:sldId id="272" r:id="rId13"/>
    <p:sldId id="273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135" autoAdjust="0"/>
    <p:restoredTop sz="94660"/>
  </p:normalViewPr>
  <p:slideViewPr>
    <p:cSldViewPr>
      <p:cViewPr>
        <p:scale>
          <a:sx n="73" d="100"/>
          <a:sy n="73" d="100"/>
        </p:scale>
        <p:origin x="-808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jpeg"/><Relationship Id="rId7" Type="http://schemas.openxmlformats.org/officeDocument/2006/relationships/image" Target="../media/image1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jpeg"/><Relationship Id="rId7" Type="http://schemas.openxmlformats.org/officeDocument/2006/relationships/image" Target="../media/image17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VY_32_INOVACE_07C_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15_ ZDRAVÝ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ŽIVOTNÍ STYL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ROZVOJ ÚSTNÍHO PROJEVU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15. 3. 2013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u-RU" sz="1400" dirty="0" smtClean="0">
                <a:solidFill>
                  <a:schemeClr val="tx1"/>
                </a:solidFill>
                <a:latin typeface="Calibri" pitchFamily="34" charset="0"/>
              </a:rPr>
              <a:t>Т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ento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materiál byl vytvořen pro žáky druhého ročníku čtyřletého gymnázia.  Délka prezentace je cca jedna vyučovací hodina. Materiál obsahuje výklad slovní zásoby k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tematu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ZDRAVÝ ŽIVOTNÍ STYL, včetně cvičení a jejich řešení, kde si žáci osvojí a procvičí a upevní nové slovní zásobu a gramatické jevy spojené s tématem.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si osvojují novou slovní zásobu v tematickém celku, procvičují si podmínkové věty a rozkazovací způsob sloves. Nové pojmy si opakují ve větách.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S tímto materiálem lze pracovat ve skupinách ale i individuálně. Žáci se aktivně zúčastňují práce s novým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tematem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, řeší úkoly na tabuli , kde pomocí digitálního pera či fixu dopisují řešení.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76672"/>
            <a:ext cx="43204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b="1" dirty="0" smtClean="0"/>
              <a:t>Здоровый  образ  жизни  это</a:t>
            </a:r>
          </a:p>
          <a:p>
            <a:endParaRPr lang="ru-RU" sz="2000" b="1" dirty="0" smtClean="0"/>
          </a:p>
          <a:p>
            <a:endParaRPr lang="cs-CZ" sz="2000" dirty="0"/>
          </a:p>
        </p:txBody>
      </p:sp>
      <p:pic>
        <p:nvPicPr>
          <p:cNvPr id="1026" name="Picture 2" descr="C:\Users\Máma\AppData\Local\Microsoft\Windows\Temporary Internet Files\Content.IE5\D9P2RV9Q\MP9004227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628800"/>
            <a:ext cx="1728192" cy="1728192"/>
          </a:xfrm>
          <a:prstGeom prst="rect">
            <a:avLst/>
          </a:prstGeom>
          <a:noFill/>
        </p:spPr>
      </p:pic>
      <p:pic>
        <p:nvPicPr>
          <p:cNvPr id="1029" name="Picture 5" descr="C:\Users\Máma\AppData\Local\Microsoft\Windows\Temporary Internet Files\Content.IE5\YWTX5TOA\MP9004483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1" y="3429000"/>
            <a:ext cx="1800200" cy="1527297"/>
          </a:xfrm>
          <a:prstGeom prst="rect">
            <a:avLst/>
          </a:prstGeom>
          <a:noFill/>
        </p:spPr>
      </p:pic>
      <p:pic>
        <p:nvPicPr>
          <p:cNvPr id="1030" name="Picture 6" descr="C:\Users\Máma\AppData\Local\Microsoft\Windows\Temporary Internet Files\Content.IE5\H19LPSMK\MP90040890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7" y="5041678"/>
            <a:ext cx="1788563" cy="155567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427984" y="2420888"/>
            <a:ext cx="1258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движение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3861048"/>
            <a:ext cx="1093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питание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5589240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отдых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1043608" y="2780928"/>
            <a:ext cx="2736304" cy="28803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475656" y="332656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 smtClean="0"/>
              <a:t>Д В И Ж Е Н И Е</a:t>
            </a:r>
          </a:p>
          <a:p>
            <a:endParaRPr lang="ru-RU" sz="2000" dirty="0" smtClean="0"/>
          </a:p>
          <a:p>
            <a:r>
              <a:rPr lang="ru-RU" sz="1600" dirty="0" smtClean="0"/>
              <a:t>Нам надо двигаться. </a:t>
            </a:r>
          </a:p>
          <a:p>
            <a:r>
              <a:rPr lang="ru-RU" sz="1600" dirty="0" smtClean="0"/>
              <a:t>Напиши номера к картинкам</a:t>
            </a:r>
          </a:p>
          <a:p>
            <a:endParaRPr lang="ru-RU" sz="1600" dirty="0" smtClean="0"/>
          </a:p>
          <a:p>
            <a:endParaRPr lang="cs-CZ" sz="1600" dirty="0"/>
          </a:p>
        </p:txBody>
      </p:sp>
      <p:pic>
        <p:nvPicPr>
          <p:cNvPr id="2053" name="Picture 5" descr="C:\Users\Máma\AppData\Local\Microsoft\Windows\Temporary Internet Files\Content.IE5\D9P2RV9Q\MP9004221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492896"/>
            <a:ext cx="1772816" cy="1772816"/>
          </a:xfrm>
          <a:prstGeom prst="rect">
            <a:avLst/>
          </a:prstGeom>
          <a:noFill/>
        </p:spPr>
      </p:pic>
      <p:pic>
        <p:nvPicPr>
          <p:cNvPr id="2054" name="Picture 6" descr="C:\Users\Máma\AppData\Local\Microsoft\Windows\Temporary Internet Files\Content.IE5\O83XCWG5\MP90042240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404664"/>
            <a:ext cx="1080120" cy="1624145"/>
          </a:xfrm>
          <a:prstGeom prst="rect">
            <a:avLst/>
          </a:prstGeom>
          <a:noFill/>
        </p:spPr>
      </p:pic>
      <p:pic>
        <p:nvPicPr>
          <p:cNvPr id="2055" name="Picture 7" descr="C:\Users\Máma\AppData\Local\Microsoft\Windows\Temporary Internet Files\Content.IE5\YWTX5TOA\MP9004227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2564904"/>
            <a:ext cx="1440160" cy="1440160"/>
          </a:xfrm>
          <a:prstGeom prst="rect">
            <a:avLst/>
          </a:prstGeom>
          <a:noFill/>
        </p:spPr>
      </p:pic>
      <p:pic>
        <p:nvPicPr>
          <p:cNvPr id="2056" name="Picture 8" descr="C:\Users\Máma\AppData\Local\Microsoft\Windows\Temporary Internet Files\Content.IE5\D9P2RV9Q\MP90042297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4653136"/>
            <a:ext cx="2304256" cy="1513968"/>
          </a:xfrm>
          <a:prstGeom prst="rect">
            <a:avLst/>
          </a:prstGeom>
          <a:noFill/>
        </p:spPr>
      </p:pic>
      <p:pic>
        <p:nvPicPr>
          <p:cNvPr id="2057" name="Picture 9" descr="C:\Users\Máma\AppData\Local\Microsoft\Windows\Temporary Internet Files\Content.IE5\H19LPSMK\MP90039953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2" y="4437112"/>
            <a:ext cx="1184978" cy="1776600"/>
          </a:xfrm>
          <a:prstGeom prst="rect">
            <a:avLst/>
          </a:prstGeom>
          <a:noFill/>
        </p:spPr>
      </p:pic>
      <p:pic>
        <p:nvPicPr>
          <p:cNvPr id="2058" name="Picture 10" descr="C:\Users\Máma\AppData\Local\Microsoft\Windows\Temporary Internet Files\Content.IE5\H19LPSMK\MP90043110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260648"/>
            <a:ext cx="1656184" cy="165618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043608" y="2780928"/>
            <a:ext cx="27363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Ходить пешком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Кататься на </a:t>
            </a:r>
            <a:r>
              <a:rPr lang="ru-RU" dirty="0">
                <a:solidFill>
                  <a:schemeClr val="bg1"/>
                </a:solidFill>
              </a:rPr>
              <a:t>роликах</a:t>
            </a:r>
            <a:endParaRPr lang="ru-RU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Ходить </a:t>
            </a:r>
            <a:r>
              <a:rPr lang="ru-RU" dirty="0" smtClean="0">
                <a:solidFill>
                  <a:schemeClr val="bg1"/>
                </a:solidFill>
              </a:rPr>
              <a:t>в фитнес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Играть в футбол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Кататься на лыжах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Кататься на велосипеде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aoblený obdélník 21"/>
          <p:cNvSpPr/>
          <p:nvPr/>
        </p:nvSpPr>
        <p:spPr>
          <a:xfrm>
            <a:off x="611560" y="2708920"/>
            <a:ext cx="2160240" cy="24482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692696"/>
            <a:ext cx="2281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dirty="0" smtClean="0"/>
              <a:t>П И Т А Н И Е</a:t>
            </a:r>
            <a:endParaRPr lang="cs-CZ" sz="2400" dirty="0"/>
          </a:p>
        </p:txBody>
      </p:sp>
      <p:pic>
        <p:nvPicPr>
          <p:cNvPr id="3074" name="Picture 2" descr="C:\Users\Máma\AppData\Local\Microsoft\Windows\Temporary Internet Files\Content.IE5\D9P2RV9Q\MP9004484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88640"/>
            <a:ext cx="2160240" cy="1440160"/>
          </a:xfrm>
          <a:prstGeom prst="rect">
            <a:avLst/>
          </a:prstGeom>
          <a:noFill/>
        </p:spPr>
      </p:pic>
      <p:pic>
        <p:nvPicPr>
          <p:cNvPr id="3077" name="Picture 5" descr="C:\Users\Máma\AppData\Local\Microsoft\Windows\Temporary Internet Files\Content.IE5\YWTX5TOA\MP9003137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420888"/>
            <a:ext cx="2190789" cy="1445920"/>
          </a:xfrm>
          <a:prstGeom prst="rect">
            <a:avLst/>
          </a:prstGeom>
          <a:noFill/>
        </p:spPr>
      </p:pic>
      <p:pic>
        <p:nvPicPr>
          <p:cNvPr id="3079" name="Picture 7" descr="C:\Users\Máma\AppData\Local\Microsoft\Windows\Temporary Internet Files\Content.IE5\D9P2RV9Q\MP90043047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509120"/>
            <a:ext cx="1584176" cy="1584176"/>
          </a:xfrm>
          <a:prstGeom prst="rect">
            <a:avLst/>
          </a:prstGeom>
          <a:noFill/>
        </p:spPr>
      </p:pic>
      <p:pic>
        <p:nvPicPr>
          <p:cNvPr id="3081" name="Picture 9" descr="C:\Users\Máma\AppData\Local\Microsoft\Windows\Temporary Internet Files\Content.IE5\YWTX5TOA\MC90041190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188640"/>
            <a:ext cx="2000342" cy="1832487"/>
          </a:xfrm>
          <a:prstGeom prst="rect">
            <a:avLst/>
          </a:prstGeom>
          <a:noFill/>
        </p:spPr>
      </p:pic>
      <p:pic>
        <p:nvPicPr>
          <p:cNvPr id="3082" name="Picture 10" descr="C:\Users\Máma\AppData\Local\Microsoft\Windows\Temporary Internet Files\Content.IE5\H19LPSMK\MC9002785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3968" y="2492896"/>
            <a:ext cx="1541678" cy="1822399"/>
          </a:xfrm>
          <a:prstGeom prst="rect">
            <a:avLst/>
          </a:prstGeom>
          <a:noFill/>
        </p:spPr>
      </p:pic>
      <p:pic>
        <p:nvPicPr>
          <p:cNvPr id="3083" name="Picture 11" descr="C:\Users\Máma\AppData\Local\Microsoft\Windows\Temporary Internet Files\Content.IE5\D9P2RV9Q\MC90044183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4725144"/>
            <a:ext cx="1822450" cy="145732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827584" y="1412776"/>
            <a:ext cx="35189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Нам надо здорого есть.</a:t>
            </a:r>
          </a:p>
          <a:p>
            <a:r>
              <a:rPr lang="ru-RU" dirty="0" smtClean="0"/>
              <a:t>Напиши номера к картинкам.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2852936"/>
            <a:ext cx="194796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Фрукты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Молоко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Рыба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Овощи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Йогурт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Чёрный хлеб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395536" y="2708920"/>
            <a:ext cx="2736304" cy="1944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908720"/>
            <a:ext cx="348044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dirty="0" smtClean="0"/>
              <a:t> О Т Д Ы Х</a:t>
            </a:r>
          </a:p>
          <a:p>
            <a:endParaRPr lang="ru-RU" sz="2400" dirty="0" smtClean="0"/>
          </a:p>
          <a:p>
            <a:r>
              <a:rPr lang="ru-RU" dirty="0" smtClean="0"/>
              <a:t>Нам надо и одтыхатьл</a:t>
            </a:r>
          </a:p>
          <a:p>
            <a:r>
              <a:rPr lang="ru-RU" dirty="0" smtClean="0"/>
              <a:t>Напиши номера к картинкам</a:t>
            </a:r>
            <a:r>
              <a:rPr lang="ru-RU" sz="2400" dirty="0" smtClean="0"/>
              <a:t> </a:t>
            </a:r>
            <a:endParaRPr lang="cs-CZ" sz="2400" dirty="0"/>
          </a:p>
        </p:txBody>
      </p:sp>
      <p:pic>
        <p:nvPicPr>
          <p:cNvPr id="4102" name="Picture 6" descr="C:\Users\Máma\AppData\Local\Microsoft\Windows\Temporary Internet Files\Content.IE5\O83XCWG5\MP9004309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348880"/>
            <a:ext cx="2150831" cy="1696816"/>
          </a:xfrm>
          <a:prstGeom prst="rect">
            <a:avLst/>
          </a:prstGeom>
          <a:noFill/>
        </p:spPr>
      </p:pic>
      <p:pic>
        <p:nvPicPr>
          <p:cNvPr id="4104" name="Picture 8" descr="C:\Users\Máma\AppData\Local\Microsoft\Windows\Temporary Internet Files\Content.IE5\D9P2RV9Q\MP9004421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260648"/>
            <a:ext cx="2592288" cy="1728192"/>
          </a:xfrm>
          <a:prstGeom prst="rect">
            <a:avLst/>
          </a:prstGeom>
          <a:noFill/>
        </p:spPr>
      </p:pic>
      <p:pic>
        <p:nvPicPr>
          <p:cNvPr id="4105" name="Picture 9" descr="C:\Users\Máma\AppData\Local\Microsoft\Windows\Temporary Internet Files\Content.IE5\O83XCWG5\MP90042219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4437112"/>
            <a:ext cx="2592288" cy="1727517"/>
          </a:xfrm>
          <a:prstGeom prst="rect">
            <a:avLst/>
          </a:prstGeom>
          <a:noFill/>
        </p:spPr>
      </p:pic>
      <p:pic>
        <p:nvPicPr>
          <p:cNvPr id="4106" name="Picture 10" descr="C:\Users\Máma\AppData\Local\Microsoft\Windows\Temporary Internet Files\Content.IE5\YWTX5TOA\MC90023784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1916832"/>
            <a:ext cx="1722344" cy="2016224"/>
          </a:xfrm>
          <a:prstGeom prst="rect">
            <a:avLst/>
          </a:prstGeom>
          <a:noFill/>
        </p:spPr>
      </p:pic>
      <p:pic>
        <p:nvPicPr>
          <p:cNvPr id="4107" name="Picture 11" descr="C:\Users\Máma\AppData\Local\Microsoft\Windows\Temporary Internet Files\Content.IE5\O83XCWG5\MP90044907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4365104"/>
            <a:ext cx="1800200" cy="1800200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539552" y="2780928"/>
            <a:ext cx="268214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Семья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Хобби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Друзья и оптимизм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Любовь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Хорошо спать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3177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dirty="0" smtClean="0"/>
              <a:t>Ч Т О      Н Е Л Ь З Я </a:t>
            </a:r>
            <a:endParaRPr lang="cs-CZ" sz="2400" dirty="0"/>
          </a:p>
        </p:txBody>
      </p:sp>
      <p:pic>
        <p:nvPicPr>
          <p:cNvPr id="5123" name="Picture 3" descr="C:\Users\Máma\AppData\Local\Microsoft\Windows\Temporary Internet Files\Content.IE5\YWTX5TOA\MC9004078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628800"/>
            <a:ext cx="1486345" cy="1784846"/>
          </a:xfrm>
          <a:prstGeom prst="rect">
            <a:avLst/>
          </a:prstGeom>
          <a:noFill/>
        </p:spPr>
      </p:pic>
      <p:pic>
        <p:nvPicPr>
          <p:cNvPr id="5124" name="Picture 4" descr="C:\Users\Máma\AppData\Local\Microsoft\Windows\Temporary Internet Files\Content.IE5\YWTX5TOA\MC9001499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4005064"/>
            <a:ext cx="1804291" cy="1970882"/>
          </a:xfrm>
          <a:prstGeom prst="rect">
            <a:avLst/>
          </a:prstGeom>
          <a:noFill/>
        </p:spPr>
      </p:pic>
      <p:pic>
        <p:nvPicPr>
          <p:cNvPr id="5126" name="Picture 6" descr="C:\Users\Máma\AppData\Local\Microsoft\Windows\Temporary Internet Files\Content.IE5\YWTX5TOA\MC90021525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2276872"/>
            <a:ext cx="2370499" cy="186199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699792" y="1844824"/>
            <a:ext cx="1720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пить алкоголь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4869160"/>
            <a:ext cx="931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курить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2852936"/>
            <a:ext cx="2621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принимать наркотики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48542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/>
              <a:t>ПОСОВЕТУЙ мне, как жить здорово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2420888"/>
            <a:ext cx="2400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заниматься спортом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2780928"/>
            <a:ext cx="2698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встречаться с друзьями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4005064"/>
            <a:ext cx="1771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есть витамины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4581128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ходить пешком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4941168"/>
            <a:ext cx="2291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не пить много пива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5589240"/>
            <a:ext cx="12779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двигаться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3429000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пить  воду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1988840"/>
            <a:ext cx="2037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достаточно спать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3717032"/>
            <a:ext cx="1234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не курить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6021288"/>
            <a:ext cx="211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быть оптимистом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6165304"/>
            <a:ext cx="2327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всё хорошо в меру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187624" y="1196752"/>
            <a:ext cx="4540025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dirty="0" smtClean="0"/>
              <a:t>Как живёшь ты?</a:t>
            </a:r>
          </a:p>
          <a:p>
            <a:r>
              <a:rPr lang="ru-RU" sz="2000" dirty="0" smtClean="0"/>
              <a:t>Что делаешь хорошо?</a:t>
            </a:r>
          </a:p>
          <a:p>
            <a:r>
              <a:rPr lang="ru-RU" sz="2000" dirty="0" smtClean="0"/>
              <a:t>Что делаешь плохо?</a:t>
            </a:r>
          </a:p>
          <a:p>
            <a:r>
              <a:rPr lang="ru-RU" sz="2000" dirty="0" smtClean="0"/>
              <a:t>Ешь гамбургеры?</a:t>
            </a:r>
          </a:p>
          <a:p>
            <a:r>
              <a:rPr lang="ru-RU" sz="2000" dirty="0" smtClean="0"/>
              <a:t>Пьёшь кока колу?</a:t>
            </a:r>
          </a:p>
          <a:p>
            <a:r>
              <a:rPr lang="ru-RU" sz="2000" dirty="0" smtClean="0"/>
              <a:t>Сколько часов спишь?</a:t>
            </a:r>
          </a:p>
          <a:p>
            <a:r>
              <a:rPr lang="ru-RU" sz="2000" dirty="0" smtClean="0"/>
              <a:t>Занимаешься спортом?</a:t>
            </a:r>
          </a:p>
          <a:p>
            <a:r>
              <a:rPr lang="ru-RU" sz="2000" dirty="0" smtClean="0"/>
              <a:t>Ходишь пешком?</a:t>
            </a:r>
          </a:p>
          <a:p>
            <a:r>
              <a:rPr lang="ru-RU" sz="2000" dirty="0" smtClean="0"/>
              <a:t>Ешь часто а меньше?</a:t>
            </a:r>
          </a:p>
          <a:p>
            <a:r>
              <a:rPr lang="ru-RU" sz="2000" dirty="0" smtClean="0"/>
              <a:t>Любишь сладкое?</a:t>
            </a:r>
          </a:p>
          <a:p>
            <a:r>
              <a:rPr lang="ru-RU" sz="2000" dirty="0" smtClean="0"/>
              <a:t>Куришь? </a:t>
            </a:r>
          </a:p>
          <a:p>
            <a:r>
              <a:rPr lang="ru-RU" sz="2000" dirty="0" smtClean="0"/>
              <a:t>Пьёшь? (не врёшь?)</a:t>
            </a:r>
          </a:p>
          <a:p>
            <a:r>
              <a:rPr lang="ru-RU" sz="2000" dirty="0" smtClean="0"/>
              <a:t>Есть у тебя животное?</a:t>
            </a:r>
          </a:p>
          <a:p>
            <a:r>
              <a:rPr lang="ru-RU" sz="2000" dirty="0" smtClean="0"/>
              <a:t>Работаешь слишком много?</a:t>
            </a:r>
          </a:p>
          <a:p>
            <a:r>
              <a:rPr lang="ru-RU" sz="2000" dirty="0" smtClean="0"/>
              <a:t>Как часто встречаешься с друзьями?</a:t>
            </a:r>
          </a:p>
          <a:p>
            <a:r>
              <a:rPr lang="ru-RU" sz="2000" dirty="0" smtClean="0"/>
              <a:t>А девушка – парень у тебя есть?</a:t>
            </a:r>
          </a:p>
          <a:p>
            <a:r>
              <a:rPr lang="ru-RU" sz="2000" dirty="0" smtClean="0"/>
              <a:t>И что тебе приносит удовольствие?</a:t>
            </a:r>
          </a:p>
          <a:p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548680"/>
            <a:ext cx="12378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/>
              <a:t>ОТВЕТЬ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1043608" y="2780928"/>
            <a:ext cx="2736304" cy="28803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475656" y="332656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sz="2000" dirty="0" smtClean="0"/>
              <a:t>Д В И Ж Е Н И Е</a:t>
            </a:r>
          </a:p>
          <a:p>
            <a:endParaRPr lang="ru-RU" sz="2000" dirty="0" smtClean="0"/>
          </a:p>
          <a:p>
            <a:r>
              <a:rPr lang="ru-RU" sz="1600" dirty="0" smtClean="0"/>
              <a:t>Нам надо двигаться. </a:t>
            </a:r>
          </a:p>
          <a:p>
            <a:r>
              <a:rPr lang="ru-RU" sz="1600" dirty="0" smtClean="0"/>
              <a:t>Напиши номера к картинкам</a:t>
            </a:r>
          </a:p>
          <a:p>
            <a:endParaRPr lang="ru-RU" sz="1600" dirty="0" smtClean="0"/>
          </a:p>
          <a:p>
            <a:endParaRPr lang="cs-CZ" sz="1600" dirty="0"/>
          </a:p>
        </p:txBody>
      </p:sp>
      <p:pic>
        <p:nvPicPr>
          <p:cNvPr id="2053" name="Picture 5" descr="C:\Users\Máma\AppData\Local\Microsoft\Windows\Temporary Internet Files\Content.IE5\D9P2RV9Q\MP9004221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492896"/>
            <a:ext cx="1772816" cy="1772816"/>
          </a:xfrm>
          <a:prstGeom prst="rect">
            <a:avLst/>
          </a:prstGeom>
          <a:noFill/>
        </p:spPr>
      </p:pic>
      <p:pic>
        <p:nvPicPr>
          <p:cNvPr id="2054" name="Picture 6" descr="C:\Users\Máma\AppData\Local\Microsoft\Windows\Temporary Internet Files\Content.IE5\O83XCWG5\MP90042240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404664"/>
            <a:ext cx="1080120" cy="1624145"/>
          </a:xfrm>
          <a:prstGeom prst="rect">
            <a:avLst/>
          </a:prstGeom>
          <a:noFill/>
        </p:spPr>
      </p:pic>
      <p:pic>
        <p:nvPicPr>
          <p:cNvPr id="2055" name="Picture 7" descr="C:\Users\Máma\AppData\Local\Microsoft\Windows\Temporary Internet Files\Content.IE5\YWTX5TOA\MP9004227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2564904"/>
            <a:ext cx="1440160" cy="1440160"/>
          </a:xfrm>
          <a:prstGeom prst="rect">
            <a:avLst/>
          </a:prstGeom>
          <a:noFill/>
        </p:spPr>
      </p:pic>
      <p:pic>
        <p:nvPicPr>
          <p:cNvPr id="2056" name="Picture 8" descr="C:\Users\Máma\AppData\Local\Microsoft\Windows\Temporary Internet Files\Content.IE5\D9P2RV9Q\MP90042297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4653136"/>
            <a:ext cx="2304256" cy="1513968"/>
          </a:xfrm>
          <a:prstGeom prst="rect">
            <a:avLst/>
          </a:prstGeom>
          <a:noFill/>
        </p:spPr>
      </p:pic>
      <p:pic>
        <p:nvPicPr>
          <p:cNvPr id="2057" name="Picture 9" descr="C:\Users\Máma\AppData\Local\Microsoft\Windows\Temporary Internet Files\Content.IE5\H19LPSMK\MP90039953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2" y="4437112"/>
            <a:ext cx="1184978" cy="1776600"/>
          </a:xfrm>
          <a:prstGeom prst="rect">
            <a:avLst/>
          </a:prstGeom>
          <a:noFill/>
        </p:spPr>
      </p:pic>
      <p:pic>
        <p:nvPicPr>
          <p:cNvPr id="2058" name="Picture 10" descr="C:\Users\Máma\AppData\Local\Microsoft\Windows\Temporary Internet Files\Content.IE5\H19LPSMK\MP90043110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260648"/>
            <a:ext cx="1656184" cy="165618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043608" y="2780928"/>
            <a:ext cx="28083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Ходить пешком</a:t>
            </a: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Кататься на </a:t>
            </a:r>
            <a:r>
              <a:rPr lang="ru-RU" dirty="0">
                <a:solidFill>
                  <a:schemeClr val="bg1"/>
                </a:solidFill>
              </a:rPr>
              <a:t>роликах</a:t>
            </a:r>
            <a:endParaRPr lang="ru-RU" dirty="0" smtClean="0">
              <a:solidFill>
                <a:schemeClr val="bg1"/>
              </a:solidFill>
            </a:endParaRP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 Ходить в фитнес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Играть в футбол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Кататься на лыжах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Кататься на велосипеде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10527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29249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4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60212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64288" y="64533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6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64288" y="35010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80312" y="2060848"/>
            <a:ext cx="516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aoblený obdélník 21"/>
          <p:cNvSpPr/>
          <p:nvPr/>
        </p:nvSpPr>
        <p:spPr>
          <a:xfrm>
            <a:off x="611560" y="2708920"/>
            <a:ext cx="2160240" cy="24482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3568" y="692696"/>
            <a:ext cx="2281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dirty="0" smtClean="0"/>
              <a:t>П И Т А Н И Е</a:t>
            </a:r>
            <a:endParaRPr lang="cs-CZ" sz="2400" dirty="0"/>
          </a:p>
        </p:txBody>
      </p:sp>
      <p:pic>
        <p:nvPicPr>
          <p:cNvPr id="3074" name="Picture 2" descr="C:\Users\Máma\AppData\Local\Microsoft\Windows\Temporary Internet Files\Content.IE5\D9P2RV9Q\MP9004484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88640"/>
            <a:ext cx="2160240" cy="1440160"/>
          </a:xfrm>
          <a:prstGeom prst="rect">
            <a:avLst/>
          </a:prstGeom>
          <a:noFill/>
        </p:spPr>
      </p:pic>
      <p:pic>
        <p:nvPicPr>
          <p:cNvPr id="3077" name="Picture 5" descr="C:\Users\Máma\AppData\Local\Microsoft\Windows\Temporary Internet Files\Content.IE5\YWTX5TOA\MP9003137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2420888"/>
            <a:ext cx="2190789" cy="1445920"/>
          </a:xfrm>
          <a:prstGeom prst="rect">
            <a:avLst/>
          </a:prstGeom>
          <a:noFill/>
        </p:spPr>
      </p:pic>
      <p:pic>
        <p:nvPicPr>
          <p:cNvPr id="3079" name="Picture 7" descr="C:\Users\Máma\AppData\Local\Microsoft\Windows\Temporary Internet Files\Content.IE5\D9P2RV9Q\MP90043047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509120"/>
            <a:ext cx="1584176" cy="1584176"/>
          </a:xfrm>
          <a:prstGeom prst="rect">
            <a:avLst/>
          </a:prstGeom>
          <a:noFill/>
        </p:spPr>
      </p:pic>
      <p:pic>
        <p:nvPicPr>
          <p:cNvPr id="3081" name="Picture 9" descr="C:\Users\Máma\AppData\Local\Microsoft\Windows\Temporary Internet Files\Content.IE5\YWTX5TOA\MC90041190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188640"/>
            <a:ext cx="2000342" cy="1832487"/>
          </a:xfrm>
          <a:prstGeom prst="rect">
            <a:avLst/>
          </a:prstGeom>
          <a:noFill/>
        </p:spPr>
      </p:pic>
      <p:pic>
        <p:nvPicPr>
          <p:cNvPr id="3082" name="Picture 10" descr="C:\Users\Máma\AppData\Local\Microsoft\Windows\Temporary Internet Files\Content.IE5\H19LPSMK\MC9002785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3968" y="2492896"/>
            <a:ext cx="1541678" cy="1822399"/>
          </a:xfrm>
          <a:prstGeom prst="rect">
            <a:avLst/>
          </a:prstGeom>
          <a:noFill/>
        </p:spPr>
      </p:pic>
      <p:pic>
        <p:nvPicPr>
          <p:cNvPr id="3083" name="Picture 11" descr="C:\Users\Máma\AppData\Local\Microsoft\Windows\Temporary Internet Files\Content.IE5\D9P2RV9Q\MC90044183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4725144"/>
            <a:ext cx="1822450" cy="145732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827584" y="1412776"/>
            <a:ext cx="35189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Нам надо здорого есть.</a:t>
            </a:r>
          </a:p>
          <a:p>
            <a:r>
              <a:rPr lang="ru-RU" dirty="0" smtClean="0"/>
              <a:t>Напиши номера к картинкам.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2852936"/>
            <a:ext cx="194796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Фрукты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Молоко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Рыба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Овощи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Йогурт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Чёрный хлеб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12687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18448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55976" y="43651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2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92280" y="40770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61653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80312" y="62373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395536" y="2708920"/>
            <a:ext cx="2736304" cy="1944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908720"/>
            <a:ext cx="348044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400" dirty="0" smtClean="0"/>
              <a:t> О Т Д Ы Х</a:t>
            </a:r>
          </a:p>
          <a:p>
            <a:endParaRPr lang="ru-RU" sz="2400" dirty="0" smtClean="0"/>
          </a:p>
          <a:p>
            <a:r>
              <a:rPr lang="ru-RU" dirty="0" smtClean="0"/>
              <a:t>Нам надо и одтыхать</a:t>
            </a:r>
          </a:p>
          <a:p>
            <a:r>
              <a:rPr lang="ru-RU" dirty="0" smtClean="0"/>
              <a:t>Напиши номера к картинкам</a:t>
            </a:r>
            <a:r>
              <a:rPr lang="ru-RU" sz="2400" dirty="0" smtClean="0"/>
              <a:t> </a:t>
            </a:r>
            <a:endParaRPr lang="cs-CZ" sz="2400" dirty="0"/>
          </a:p>
        </p:txBody>
      </p:sp>
      <p:pic>
        <p:nvPicPr>
          <p:cNvPr id="4102" name="Picture 6" descr="C:\Users\Máma\AppData\Local\Microsoft\Windows\Temporary Internet Files\Content.IE5\O83XCWG5\MP9004309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348880"/>
            <a:ext cx="2150831" cy="1696816"/>
          </a:xfrm>
          <a:prstGeom prst="rect">
            <a:avLst/>
          </a:prstGeom>
          <a:noFill/>
        </p:spPr>
      </p:pic>
      <p:pic>
        <p:nvPicPr>
          <p:cNvPr id="4104" name="Picture 8" descr="C:\Users\Máma\AppData\Local\Microsoft\Windows\Temporary Internet Files\Content.IE5\D9P2RV9Q\MP9004421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260648"/>
            <a:ext cx="2592288" cy="1728192"/>
          </a:xfrm>
          <a:prstGeom prst="rect">
            <a:avLst/>
          </a:prstGeom>
          <a:noFill/>
        </p:spPr>
      </p:pic>
      <p:pic>
        <p:nvPicPr>
          <p:cNvPr id="4105" name="Picture 9" descr="C:\Users\Máma\AppData\Local\Microsoft\Windows\Temporary Internet Files\Content.IE5\O83XCWG5\MP90042219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4437112"/>
            <a:ext cx="2592288" cy="1727517"/>
          </a:xfrm>
          <a:prstGeom prst="rect">
            <a:avLst/>
          </a:prstGeom>
          <a:noFill/>
        </p:spPr>
      </p:pic>
      <p:pic>
        <p:nvPicPr>
          <p:cNvPr id="4106" name="Picture 10" descr="C:\Users\Máma\AppData\Local\Microsoft\Windows\Temporary Internet Files\Content.IE5\YWTX5TOA\MC90023784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1916832"/>
            <a:ext cx="1722344" cy="2016224"/>
          </a:xfrm>
          <a:prstGeom prst="rect">
            <a:avLst/>
          </a:prstGeom>
          <a:noFill/>
        </p:spPr>
      </p:pic>
      <p:pic>
        <p:nvPicPr>
          <p:cNvPr id="4107" name="Picture 11" descr="C:\Users\Máma\AppData\Local\Microsoft\Windows\Temporary Internet Files\Content.IE5\O83XCWG5\MP90044907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4365104"/>
            <a:ext cx="1800200" cy="1800200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539552" y="2780928"/>
            <a:ext cx="268214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Семья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Хобби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Друзья и оптимизм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Любовь</a:t>
            </a:r>
          </a:p>
          <a:p>
            <a:pPr marL="342900" indent="-342900">
              <a:buAutoNum type="arabicPeriod"/>
            </a:pPr>
            <a:r>
              <a:rPr lang="ru-RU" dirty="0" smtClean="0">
                <a:solidFill>
                  <a:schemeClr val="bg1"/>
                </a:solidFill>
              </a:rPr>
              <a:t>Хорошо спать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36096" y="5486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2276872"/>
            <a:ext cx="372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33569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55892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4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40152" y="6237312"/>
            <a:ext cx="444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48542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2000" b="1" dirty="0" smtClean="0"/>
              <a:t>ПОСОВЕТУЙ мне, как жить здорово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2420888"/>
            <a:ext cx="2400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заниматься спортом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2780928"/>
            <a:ext cx="2698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встречаться с друзьями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4005064"/>
            <a:ext cx="1771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есть витамины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4581128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ходить пешком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4941168"/>
            <a:ext cx="2291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не пить много пива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5589240"/>
            <a:ext cx="12779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двигаться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3429000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пить  воду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1988840"/>
            <a:ext cx="2037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достаточно спать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3717032"/>
            <a:ext cx="1234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не курить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6021288"/>
            <a:ext cx="2117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быть оптимистом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6165304"/>
            <a:ext cx="2327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всё хорошо в меру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1700808"/>
            <a:ext cx="3895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rgbClr val="FF0000"/>
                </a:solidFill>
              </a:rPr>
              <a:t>Если ты хочешь здорово жить,.......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76056" y="404664"/>
            <a:ext cx="41520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>
                <a:solidFill>
                  <a:srgbClr val="FF0000"/>
                </a:solidFill>
              </a:rPr>
              <a:t>занимайся, спи, </a:t>
            </a:r>
            <a:r>
              <a:rPr lang="ru-RU" dirty="0">
                <a:solidFill>
                  <a:srgbClr val="FF0000"/>
                </a:solidFill>
              </a:rPr>
              <a:t>встречайся</a:t>
            </a:r>
            <a:r>
              <a:rPr lang="ru-RU" dirty="0" smtClean="0">
                <a:solidFill>
                  <a:srgbClr val="FF0000"/>
                </a:solidFill>
              </a:rPr>
              <a:t>, не кури,</a:t>
            </a:r>
          </a:p>
          <a:p>
            <a:r>
              <a:rPr lang="ru-RU" dirty="0" smtClean="0">
                <a:solidFill>
                  <a:srgbClr val="FF0000"/>
                </a:solidFill>
              </a:rPr>
              <a:t>пей, ешь, ходи, двигайся, будь!!!!!!!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3264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Čerpáno z PowerPoint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153</TotalTime>
  <Words>544</Words>
  <Application>Microsoft Office PowerPoint</Application>
  <PresentationFormat>Předvádění na obrazovce (4:3)</PresentationFormat>
  <Paragraphs>161</Paragraphs>
  <Slides>14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ŠABLONA DUM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Dana</cp:lastModifiedBy>
  <cp:revision>23</cp:revision>
  <dcterms:created xsi:type="dcterms:W3CDTF">2013-02-24T17:12:20Z</dcterms:created>
  <dcterms:modified xsi:type="dcterms:W3CDTF">2013-05-15T19:03:44Z</dcterms:modified>
</cp:coreProperties>
</file>