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7A79041-AC6B-4047-84FF-2814BD5DAB21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044A18-6AA3-41B2-AAB6-F9532B14FB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Dotazník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15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012042816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VY_11_INOVACE_MAR28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výzkum a informace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Dotazník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29.9.2012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se základními druhy dotazníků, tvorbou dotazníků.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7736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05464" cy="5577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Dotazník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nejrozšířenější technika marketingového výzkumu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písemná forma komunikace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 klasická papírová podoba, elektronická podoba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4831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5433784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Výhody dotazníku:</a:t>
            </a:r>
          </a:p>
          <a:p>
            <a:endParaRPr lang="cs-CZ" dirty="0"/>
          </a:p>
          <a:p>
            <a:r>
              <a:rPr lang="cs-CZ" dirty="0" smtClean="0"/>
              <a:t>- poměrně levná metoda průzkumu</a:t>
            </a:r>
          </a:p>
          <a:p>
            <a:endParaRPr lang="cs-CZ" dirty="0"/>
          </a:p>
          <a:p>
            <a:r>
              <a:rPr lang="cs-CZ" dirty="0" smtClean="0"/>
              <a:t>- jednoduché vyplnění, zpracování, vyhodnocení</a:t>
            </a:r>
          </a:p>
          <a:p>
            <a:endParaRPr lang="cs-CZ" dirty="0"/>
          </a:p>
          <a:p>
            <a:r>
              <a:rPr lang="cs-CZ" dirty="0" smtClean="0"/>
              <a:t>- pohodlí při vyplňování – např. v klidu doma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109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31640" y="764704"/>
            <a:ext cx="6400800" cy="4482832"/>
          </a:xfrm>
        </p:spPr>
        <p:txBody>
          <a:bodyPr>
            <a:normAutofit lnSpcReduction="10000"/>
          </a:bodyPr>
          <a:lstStyle/>
          <a:p>
            <a:pPr algn="just"/>
            <a:endParaRPr lang="cs-CZ" dirty="0" smtClean="0"/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Nevýhody dotazníku: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obtížné získávání osob ochotných dotazník vyplnit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pocit anonymity může způsobit uvádění nepravdivých informací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redukuje komunikaci – při výzkumu nelze sledovat nonverbální komunikaci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488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649808"/>
          </a:xfrm>
        </p:spPr>
        <p:txBody>
          <a:bodyPr/>
          <a:lstStyle/>
          <a:p>
            <a:pPr algn="just"/>
            <a:r>
              <a:rPr lang="cs-CZ" dirty="0" smtClean="0"/>
              <a:t> Rozsah dotazníku by se měl pohybovat v únosných mezích tak, aby respondenty příliš časově nezatěžoval.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Otázek by mělo být maximálně 50 a doba vyplňování by neměla přesáhnout 20 minut nebo množství času, které je oslovený ochoten dotazníku věnovat.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Nepsaným pravidlem je, že více než 20 otázek dotazovanou osobu zpravidla již obtěžuje a odrazuje od vyplnění.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315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361776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Zásady tvorby dotazníku:</a:t>
            </a:r>
          </a:p>
          <a:p>
            <a:endParaRPr lang="cs-CZ" dirty="0"/>
          </a:p>
          <a:p>
            <a:r>
              <a:rPr lang="cs-CZ" dirty="0" smtClean="0"/>
              <a:t>- srozumitelný a přehledný</a:t>
            </a:r>
          </a:p>
          <a:p>
            <a:endParaRPr lang="cs-CZ" dirty="0"/>
          </a:p>
          <a:p>
            <a:r>
              <a:rPr lang="cs-CZ" dirty="0" smtClean="0"/>
              <a:t>- upoutat pozornost</a:t>
            </a:r>
          </a:p>
          <a:p>
            <a:endParaRPr lang="cs-CZ" dirty="0"/>
          </a:p>
          <a:p>
            <a:r>
              <a:rPr lang="cs-CZ" dirty="0" smtClean="0"/>
              <a:t>- jednoduchost na vyplňování</a:t>
            </a:r>
          </a:p>
          <a:p>
            <a:endParaRPr lang="cs-CZ" dirty="0"/>
          </a:p>
          <a:p>
            <a:r>
              <a:rPr lang="cs-CZ" dirty="0" smtClean="0"/>
              <a:t>- stylisticky a gramaticky správně sestavený</a:t>
            </a:r>
          </a:p>
          <a:p>
            <a:endParaRPr lang="cs-CZ" dirty="0"/>
          </a:p>
          <a:p>
            <a:r>
              <a:rPr lang="cs-CZ" dirty="0" smtClean="0"/>
              <a:t>- vhodně typograficky a graficky upravený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944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577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Typy otázek dotazníku:</a:t>
            </a:r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1.)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Uzavřené </a:t>
            </a:r>
            <a:r>
              <a:rPr lang="cs-CZ" dirty="0" smtClean="0"/>
              <a:t>-  dichotomické</a:t>
            </a:r>
          </a:p>
          <a:p>
            <a:pPr marL="45720" indent="0">
              <a:buNone/>
            </a:pPr>
            <a:r>
              <a:rPr lang="cs-CZ" dirty="0" smtClean="0"/>
              <a:t>                       škálové</a:t>
            </a:r>
          </a:p>
          <a:p>
            <a:pPr marL="45720" indent="0">
              <a:buNone/>
            </a:pPr>
            <a:r>
              <a:rPr lang="cs-CZ" dirty="0" smtClean="0"/>
              <a:t>                       výběrové</a:t>
            </a:r>
          </a:p>
          <a:p>
            <a:pPr marL="45720" indent="0">
              <a:buNone/>
            </a:pPr>
            <a:r>
              <a:rPr lang="cs-CZ" dirty="0" smtClean="0"/>
              <a:t>                       výčtové</a:t>
            </a:r>
          </a:p>
          <a:p>
            <a:pPr marL="45720" indent="0">
              <a:buNone/>
            </a:pPr>
            <a:r>
              <a:rPr lang="cs-CZ" dirty="0" smtClean="0"/>
              <a:t>                       trichotomické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225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72181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2.) Otevřené </a:t>
            </a:r>
            <a:r>
              <a:rPr lang="cs-CZ" dirty="0" smtClean="0"/>
              <a:t>– volné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- dokončení věty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- dokončení příběhu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- dokončení obrázku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5960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67744" y="836712"/>
            <a:ext cx="6400800" cy="550579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3.) Všeobecné </a:t>
            </a:r>
            <a:r>
              <a:rPr lang="cs-CZ" dirty="0" smtClean="0"/>
              <a:t>– věk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pohlaví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vzdělání respondenta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371186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45</TotalTime>
  <Words>264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Dotazník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Dotazník</dc:title>
  <dc:creator>U203UCITEL</dc:creator>
  <cp:lastModifiedBy>SŠGaS06</cp:lastModifiedBy>
  <cp:revision>8</cp:revision>
  <dcterms:created xsi:type="dcterms:W3CDTF">2013-04-18T09:55:08Z</dcterms:created>
  <dcterms:modified xsi:type="dcterms:W3CDTF">2013-05-14T08:34:25Z</dcterms:modified>
</cp:coreProperties>
</file>